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FF"/>
    <a:srgbClr val="44C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719"/>
  </p:normalViewPr>
  <p:slideViewPr>
    <p:cSldViewPr snapToGrid="0">
      <p:cViewPr>
        <p:scale>
          <a:sx n="100" d="100"/>
          <a:sy n="100" d="100"/>
        </p:scale>
        <p:origin x="151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town with flowers and a mountain in the background&#10;&#10;Description automatically generated">
            <a:extLst>
              <a:ext uri="{FF2B5EF4-FFF2-40B4-BE49-F238E27FC236}">
                <a16:creationId xmlns:a16="http://schemas.microsoft.com/office/drawing/2014/main" id="{4B00F0B5-9AF0-1B6A-41AC-4C0D340CE4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468" b="23964"/>
          <a:stretch/>
        </p:blipFill>
        <p:spPr>
          <a:xfrm>
            <a:off x="0" y="0"/>
            <a:ext cx="12192000" cy="5735637"/>
          </a:xfrm>
          <a:prstGeom prst="rect">
            <a:avLst/>
          </a:prstGeom>
        </p:spPr>
      </p:pic>
      <p:grpSp>
        <p:nvGrpSpPr>
          <p:cNvPr id="16" name="Graphic 14">
            <a:extLst>
              <a:ext uri="{FF2B5EF4-FFF2-40B4-BE49-F238E27FC236}">
                <a16:creationId xmlns:a16="http://schemas.microsoft.com/office/drawing/2014/main" id="{ED281CC3-7A8C-0D24-0C8F-DDBB52F735C6}"/>
              </a:ext>
            </a:extLst>
          </p:cNvPr>
          <p:cNvGrpSpPr/>
          <p:nvPr/>
        </p:nvGrpSpPr>
        <p:grpSpPr>
          <a:xfrm>
            <a:off x="11328400" y="171129"/>
            <a:ext cx="672179" cy="691293"/>
            <a:chOff x="1514643" y="833445"/>
            <a:chExt cx="2174157" cy="2235982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BEE161E-CB87-5083-5F12-D3D7DA4C9B05}"/>
                </a:ext>
              </a:extLst>
            </p:cNvPr>
            <p:cNvSpPr/>
            <p:nvPr/>
          </p:nvSpPr>
          <p:spPr>
            <a:xfrm>
              <a:off x="1514643" y="833445"/>
              <a:ext cx="2174157" cy="2106600"/>
            </a:xfrm>
            <a:custGeom>
              <a:avLst/>
              <a:gdLst>
                <a:gd name="connsiteX0" fmla="*/ 1079284 w 2174157"/>
                <a:gd name="connsiteY0" fmla="*/ -42 h 2106600"/>
                <a:gd name="connsiteX1" fmla="*/ 1023893 w 2174157"/>
                <a:gd name="connsiteY1" fmla="*/ 13954 h 2106600"/>
                <a:gd name="connsiteX2" fmla="*/ 268051 w 2174157"/>
                <a:gd name="connsiteY2" fmla="*/ 374592 h 2106600"/>
                <a:gd name="connsiteX3" fmla="*/ 189847 w 2174157"/>
                <a:gd name="connsiteY3" fmla="*/ 471701 h 2106600"/>
                <a:gd name="connsiteX4" fmla="*/ 3376 w 2174157"/>
                <a:gd name="connsiteY4" fmla="*/ 1281783 h 2106600"/>
                <a:gd name="connsiteX5" fmla="*/ 22999 w 2174157"/>
                <a:gd name="connsiteY5" fmla="*/ 1391538 h 2106600"/>
                <a:gd name="connsiteX6" fmla="*/ 31219 w 2174157"/>
                <a:gd name="connsiteY6" fmla="*/ 1402928 h 2106600"/>
                <a:gd name="connsiteX7" fmla="*/ 554382 w 2174157"/>
                <a:gd name="connsiteY7" fmla="*/ 2052481 h 2106600"/>
                <a:gd name="connsiteX8" fmla="*/ 667388 w 2174157"/>
                <a:gd name="connsiteY8" fmla="*/ 2106345 h 2106600"/>
                <a:gd name="connsiteX9" fmla="*/ 1506364 w 2174157"/>
                <a:gd name="connsiteY9" fmla="*/ 2106124 h 2106600"/>
                <a:gd name="connsiteX10" fmla="*/ 1619367 w 2174157"/>
                <a:gd name="connsiteY10" fmla="*/ 2052356 h 2106600"/>
                <a:gd name="connsiteX11" fmla="*/ 2142339 w 2174157"/>
                <a:gd name="connsiteY11" fmla="*/ 1402707 h 2106600"/>
                <a:gd name="connsiteX12" fmla="*/ 2170275 w 2174157"/>
                <a:gd name="connsiteY12" fmla="*/ 1281562 h 2106600"/>
                <a:gd name="connsiteX13" fmla="*/ 1983513 w 2174157"/>
                <a:gd name="connsiteY13" fmla="*/ 471480 h 2106600"/>
                <a:gd name="connsiteX14" fmla="*/ 1905311 w 2174157"/>
                <a:gd name="connsiteY14" fmla="*/ 374370 h 2106600"/>
                <a:gd name="connsiteX15" fmla="*/ 1149370 w 2174157"/>
                <a:gd name="connsiteY15" fmla="*/ 13926 h 2106600"/>
                <a:gd name="connsiteX16" fmla="*/ 1079287 w 2174157"/>
                <a:gd name="connsiteY16" fmla="*/ -70 h 210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74157" h="2106600">
                  <a:moveTo>
                    <a:pt x="1079284" y="-42"/>
                  </a:moveTo>
                  <a:cubicBezTo>
                    <a:pt x="1060064" y="925"/>
                    <a:pt x="1041232" y="5683"/>
                    <a:pt x="1023893" y="13954"/>
                  </a:cubicBezTo>
                  <a:lnTo>
                    <a:pt x="268051" y="374592"/>
                  </a:lnTo>
                  <a:cubicBezTo>
                    <a:pt x="228422" y="393491"/>
                    <a:pt x="199639" y="429233"/>
                    <a:pt x="189847" y="471701"/>
                  </a:cubicBezTo>
                  <a:lnTo>
                    <a:pt x="3376" y="1281783"/>
                  </a:lnTo>
                  <a:cubicBezTo>
                    <a:pt x="-5324" y="1319491"/>
                    <a:pt x="1755" y="1359081"/>
                    <a:pt x="22999" y="1391538"/>
                  </a:cubicBezTo>
                  <a:cubicBezTo>
                    <a:pt x="25550" y="1395465"/>
                    <a:pt x="28293" y="1399267"/>
                    <a:pt x="31219" y="1402928"/>
                  </a:cubicBezTo>
                  <a:lnTo>
                    <a:pt x="554382" y="2052481"/>
                  </a:lnTo>
                  <a:cubicBezTo>
                    <a:pt x="581814" y="2086529"/>
                    <a:pt x="623407" y="2106354"/>
                    <a:pt x="667388" y="2106345"/>
                  </a:cubicBezTo>
                  <a:lnTo>
                    <a:pt x="1506364" y="2106124"/>
                  </a:lnTo>
                  <a:cubicBezTo>
                    <a:pt x="1550328" y="2106155"/>
                    <a:pt x="1591916" y="2086367"/>
                    <a:pt x="1619367" y="2052356"/>
                  </a:cubicBezTo>
                  <a:lnTo>
                    <a:pt x="2142339" y="1402707"/>
                  </a:lnTo>
                  <a:cubicBezTo>
                    <a:pt x="2169785" y="1368642"/>
                    <a:pt x="2180068" y="1324050"/>
                    <a:pt x="2170275" y="1281562"/>
                  </a:cubicBezTo>
                  <a:lnTo>
                    <a:pt x="1983513" y="471480"/>
                  </a:lnTo>
                  <a:cubicBezTo>
                    <a:pt x="1973722" y="429011"/>
                    <a:pt x="1944939" y="393269"/>
                    <a:pt x="1905311" y="374370"/>
                  </a:cubicBezTo>
                  <a:lnTo>
                    <a:pt x="1149370" y="13926"/>
                  </a:lnTo>
                  <a:cubicBezTo>
                    <a:pt x="1127561" y="3521"/>
                    <a:pt x="1103463" y="-1291"/>
                    <a:pt x="1079287" y="-70"/>
                  </a:cubicBezTo>
                  <a:close/>
                </a:path>
              </a:pathLst>
            </a:custGeom>
            <a:solidFill>
              <a:srgbClr val="FFFFFF"/>
            </a:solidFill>
            <a:ln w="0" cap="sq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BCA74F-BB1F-A548-B768-CFFC319C68F0}"/>
                </a:ext>
              </a:extLst>
            </p:cNvPr>
            <p:cNvSpPr/>
            <p:nvPr/>
          </p:nvSpPr>
          <p:spPr>
            <a:xfrm>
              <a:off x="2003565" y="1355616"/>
              <a:ext cx="1222300" cy="1220567"/>
            </a:xfrm>
            <a:custGeom>
              <a:avLst/>
              <a:gdLst>
                <a:gd name="connsiteX0" fmla="*/ -110 w 1222300"/>
                <a:gd name="connsiteY0" fmla="*/ 610134 h 1220567"/>
                <a:gd name="connsiteX1" fmla="*/ -110 w 1222300"/>
                <a:gd name="connsiteY1" fmla="*/ 610134 h 1220567"/>
                <a:gd name="connsiteX2" fmla="*/ 611040 w 1222300"/>
                <a:gd name="connsiteY2" fmla="*/ -150 h 1220567"/>
                <a:gd name="connsiteX3" fmla="*/ 611040 w 1222300"/>
                <a:gd name="connsiteY3" fmla="*/ -150 h 1220567"/>
                <a:gd name="connsiteX4" fmla="*/ 1043189 w 1222300"/>
                <a:gd name="connsiteY4" fmla="*/ 178598 h 1220567"/>
                <a:gd name="connsiteX5" fmla="*/ 1222191 w 1222300"/>
                <a:gd name="connsiteY5" fmla="*/ 610134 h 1220567"/>
                <a:gd name="connsiteX6" fmla="*/ 1222191 w 1222300"/>
                <a:gd name="connsiteY6" fmla="*/ 610134 h 1220567"/>
                <a:gd name="connsiteX7" fmla="*/ 611040 w 1222300"/>
                <a:gd name="connsiteY7" fmla="*/ 1220418 h 1220567"/>
                <a:gd name="connsiteX8" fmla="*/ 611040 w 1222300"/>
                <a:gd name="connsiteY8" fmla="*/ 1220418 h 1220567"/>
                <a:gd name="connsiteX9" fmla="*/ -110 w 1222300"/>
                <a:gd name="connsiteY9" fmla="*/ 610134 h 122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2300" h="1220567">
                  <a:moveTo>
                    <a:pt x="-110" y="610134"/>
                  </a:moveTo>
                  <a:lnTo>
                    <a:pt x="-110" y="610134"/>
                  </a:lnTo>
                  <a:cubicBezTo>
                    <a:pt x="-110" y="273084"/>
                    <a:pt x="273511" y="-150"/>
                    <a:pt x="611040" y="-150"/>
                  </a:cubicBezTo>
                  <a:lnTo>
                    <a:pt x="611040" y="-150"/>
                  </a:lnTo>
                  <a:cubicBezTo>
                    <a:pt x="773128" y="-150"/>
                    <a:pt x="928576" y="64148"/>
                    <a:pt x="1043189" y="178598"/>
                  </a:cubicBezTo>
                  <a:cubicBezTo>
                    <a:pt x="1157802" y="293049"/>
                    <a:pt x="1222191" y="448277"/>
                    <a:pt x="1222191" y="610134"/>
                  </a:cubicBezTo>
                  <a:lnTo>
                    <a:pt x="1222191" y="610134"/>
                  </a:lnTo>
                  <a:cubicBezTo>
                    <a:pt x="1222191" y="947184"/>
                    <a:pt x="948569" y="1220418"/>
                    <a:pt x="611040" y="1220418"/>
                  </a:cubicBezTo>
                  <a:lnTo>
                    <a:pt x="611040" y="1220418"/>
                  </a:lnTo>
                  <a:cubicBezTo>
                    <a:pt x="273511" y="1220418"/>
                    <a:pt x="-110" y="947184"/>
                    <a:pt x="-110" y="61013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550132-8F3D-C225-5138-A8047BAC04E0}"/>
                </a:ext>
              </a:extLst>
            </p:cNvPr>
            <p:cNvSpPr/>
            <p:nvPr/>
          </p:nvSpPr>
          <p:spPr>
            <a:xfrm>
              <a:off x="2003565" y="1355616"/>
              <a:ext cx="1222300" cy="1220567"/>
            </a:xfrm>
            <a:custGeom>
              <a:avLst/>
              <a:gdLst>
                <a:gd name="connsiteX0" fmla="*/ -110 w 1222300"/>
                <a:gd name="connsiteY0" fmla="*/ 610134 h 1220567"/>
                <a:gd name="connsiteX1" fmla="*/ -110 w 1222300"/>
                <a:gd name="connsiteY1" fmla="*/ 610134 h 1220567"/>
                <a:gd name="connsiteX2" fmla="*/ 611040 w 1222300"/>
                <a:gd name="connsiteY2" fmla="*/ -150 h 1220567"/>
                <a:gd name="connsiteX3" fmla="*/ 611040 w 1222300"/>
                <a:gd name="connsiteY3" fmla="*/ -150 h 1220567"/>
                <a:gd name="connsiteX4" fmla="*/ 1043189 w 1222300"/>
                <a:gd name="connsiteY4" fmla="*/ 178598 h 1220567"/>
                <a:gd name="connsiteX5" fmla="*/ 1222191 w 1222300"/>
                <a:gd name="connsiteY5" fmla="*/ 610134 h 1220567"/>
                <a:gd name="connsiteX6" fmla="*/ 1222191 w 1222300"/>
                <a:gd name="connsiteY6" fmla="*/ 610134 h 1220567"/>
                <a:gd name="connsiteX7" fmla="*/ 611040 w 1222300"/>
                <a:gd name="connsiteY7" fmla="*/ 1220418 h 1220567"/>
                <a:gd name="connsiteX8" fmla="*/ 611040 w 1222300"/>
                <a:gd name="connsiteY8" fmla="*/ 1220418 h 1220567"/>
                <a:gd name="connsiteX9" fmla="*/ -110 w 1222300"/>
                <a:gd name="connsiteY9" fmla="*/ 610134 h 122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2300" h="1220567">
                  <a:moveTo>
                    <a:pt x="-110" y="610134"/>
                  </a:moveTo>
                  <a:lnTo>
                    <a:pt x="-110" y="610134"/>
                  </a:lnTo>
                  <a:cubicBezTo>
                    <a:pt x="-110" y="273084"/>
                    <a:pt x="273511" y="-150"/>
                    <a:pt x="611040" y="-150"/>
                  </a:cubicBezTo>
                  <a:lnTo>
                    <a:pt x="611040" y="-150"/>
                  </a:lnTo>
                  <a:cubicBezTo>
                    <a:pt x="773128" y="-150"/>
                    <a:pt x="928576" y="64148"/>
                    <a:pt x="1043189" y="178598"/>
                  </a:cubicBezTo>
                  <a:cubicBezTo>
                    <a:pt x="1157802" y="293049"/>
                    <a:pt x="1222191" y="448277"/>
                    <a:pt x="1222191" y="610134"/>
                  </a:cubicBezTo>
                  <a:lnTo>
                    <a:pt x="1222191" y="610134"/>
                  </a:lnTo>
                  <a:cubicBezTo>
                    <a:pt x="1222191" y="947184"/>
                    <a:pt x="948569" y="1220418"/>
                    <a:pt x="611040" y="1220418"/>
                  </a:cubicBezTo>
                  <a:lnTo>
                    <a:pt x="611040" y="1220418"/>
                  </a:lnTo>
                  <a:cubicBezTo>
                    <a:pt x="273511" y="1220418"/>
                    <a:pt x="-110" y="947184"/>
                    <a:pt x="-110" y="610134"/>
                  </a:cubicBez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4A44CE1-C5C4-C4C5-12BB-82C0516EB5C0}"/>
                </a:ext>
              </a:extLst>
            </p:cNvPr>
            <p:cNvSpPr/>
            <p:nvPr/>
          </p:nvSpPr>
          <p:spPr>
            <a:xfrm>
              <a:off x="2614716" y="1355616"/>
              <a:ext cx="947376" cy="9511"/>
            </a:xfrm>
            <a:custGeom>
              <a:avLst/>
              <a:gdLst>
                <a:gd name="connsiteX0" fmla="*/ -110 w 947376"/>
                <a:gd name="connsiteY0" fmla="*/ -150 h 9511"/>
                <a:gd name="connsiteX1" fmla="*/ 947266 w 947376"/>
                <a:gd name="connsiteY1" fmla="*/ -150 h 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76" h="9511">
                  <a:moveTo>
                    <a:pt x="-110" y="-150"/>
                  </a:moveTo>
                  <a:lnTo>
                    <a:pt x="947266" y="-1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5E2309E-BF53-B3D3-261F-25B57F4C9430}"/>
                </a:ext>
              </a:extLst>
            </p:cNvPr>
            <p:cNvSpPr/>
            <p:nvPr/>
          </p:nvSpPr>
          <p:spPr>
            <a:xfrm>
              <a:off x="2614716" y="1355616"/>
              <a:ext cx="886532" cy="9511"/>
            </a:xfrm>
            <a:custGeom>
              <a:avLst/>
              <a:gdLst>
                <a:gd name="connsiteX0" fmla="*/ -110 w 886532"/>
                <a:gd name="connsiteY0" fmla="*/ -150 h 9511"/>
                <a:gd name="connsiteX1" fmla="*/ 886423 w 886532"/>
                <a:gd name="connsiteY1" fmla="*/ -150 h 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532" h="9511">
                  <a:moveTo>
                    <a:pt x="-110" y="-150"/>
                  </a:moveTo>
                  <a:lnTo>
                    <a:pt x="886423" y="-150"/>
                  </a:lnTo>
                </a:path>
              </a:pathLst>
            </a:custGeom>
            <a:solidFill>
              <a:srgbClr val="326CE5"/>
            </a:solidFill>
            <a:ln w="75148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3F6521-55BE-E63E-62D6-4B5AFFAFAC57}"/>
                </a:ext>
              </a:extLst>
            </p:cNvPr>
            <p:cNvSpPr/>
            <p:nvPr/>
          </p:nvSpPr>
          <p:spPr>
            <a:xfrm>
              <a:off x="2182567" y="2397435"/>
              <a:ext cx="672946" cy="671992"/>
            </a:xfrm>
            <a:custGeom>
              <a:avLst/>
              <a:gdLst>
                <a:gd name="connsiteX0" fmla="*/ -110 w 672946"/>
                <a:gd name="connsiteY0" fmla="*/ -150 h 671992"/>
                <a:gd name="connsiteX1" fmla="*/ 672836 w 672946"/>
                <a:gd name="connsiteY1" fmla="*/ 671843 h 67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2946" h="671992">
                  <a:moveTo>
                    <a:pt x="-110" y="-150"/>
                  </a:moveTo>
                  <a:lnTo>
                    <a:pt x="672836" y="671843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5C11C0C-BEEB-0022-C629-CDB6F22EAC49}"/>
                </a:ext>
              </a:extLst>
            </p:cNvPr>
            <p:cNvSpPr/>
            <p:nvPr/>
          </p:nvSpPr>
          <p:spPr>
            <a:xfrm>
              <a:off x="2182567" y="2397435"/>
              <a:ext cx="541467" cy="515219"/>
            </a:xfrm>
            <a:custGeom>
              <a:avLst/>
              <a:gdLst>
                <a:gd name="connsiteX0" fmla="*/ -110 w 541467"/>
                <a:gd name="connsiteY0" fmla="*/ -150 h 515219"/>
                <a:gd name="connsiteX1" fmla="*/ 541357 w 541467"/>
                <a:gd name="connsiteY1" fmla="*/ 515070 h 51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467" h="515219">
                  <a:moveTo>
                    <a:pt x="-110" y="-150"/>
                  </a:moveTo>
                  <a:lnTo>
                    <a:pt x="541357" y="515070"/>
                  </a:lnTo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98D41CA-BE37-778F-0851-B309AB925BB1}"/>
                </a:ext>
              </a:extLst>
            </p:cNvPr>
            <p:cNvSpPr/>
            <p:nvPr/>
          </p:nvSpPr>
          <p:spPr>
            <a:xfrm>
              <a:off x="1803768" y="1425242"/>
              <a:ext cx="605846" cy="587416"/>
            </a:xfrm>
            <a:custGeom>
              <a:avLst/>
              <a:gdLst>
                <a:gd name="connsiteX0" fmla="*/ -110 w 605846"/>
                <a:gd name="connsiteY0" fmla="*/ -150 h 587416"/>
                <a:gd name="connsiteX1" fmla="*/ 605737 w 605846"/>
                <a:gd name="connsiteY1" fmla="*/ -150 h 587416"/>
                <a:gd name="connsiteX2" fmla="*/ 605737 w 605846"/>
                <a:gd name="connsiteY2" fmla="*/ 587267 h 587416"/>
                <a:gd name="connsiteX3" fmla="*/ -110 w 605846"/>
                <a:gd name="connsiteY3" fmla="*/ 587267 h 58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846" h="587416">
                  <a:moveTo>
                    <a:pt x="-110" y="-150"/>
                  </a:moveTo>
                  <a:lnTo>
                    <a:pt x="605737" y="-150"/>
                  </a:lnTo>
                  <a:lnTo>
                    <a:pt x="605737" y="587267"/>
                  </a:lnTo>
                  <a:lnTo>
                    <a:pt x="-110" y="587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EA418C0-6D62-4788-29FB-BD4B67818E72}"/>
                </a:ext>
              </a:extLst>
            </p:cNvPr>
            <p:cNvSpPr/>
            <p:nvPr/>
          </p:nvSpPr>
          <p:spPr>
            <a:xfrm>
              <a:off x="1861081" y="1480810"/>
              <a:ext cx="491219" cy="476271"/>
            </a:xfrm>
            <a:custGeom>
              <a:avLst/>
              <a:gdLst>
                <a:gd name="connsiteX0" fmla="*/ -110 w 491219"/>
                <a:gd name="connsiteY0" fmla="*/ -150 h 476271"/>
                <a:gd name="connsiteX1" fmla="*/ 491109 w 491219"/>
                <a:gd name="connsiteY1" fmla="*/ -150 h 476271"/>
                <a:gd name="connsiteX2" fmla="*/ 491109 w 491219"/>
                <a:gd name="connsiteY2" fmla="*/ 476121 h 476271"/>
                <a:gd name="connsiteX3" fmla="*/ -110 w 491219"/>
                <a:gd name="connsiteY3" fmla="*/ 476121 h 47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219" h="476271">
                  <a:moveTo>
                    <a:pt x="-110" y="-150"/>
                  </a:moveTo>
                  <a:lnTo>
                    <a:pt x="491109" y="-150"/>
                  </a:lnTo>
                  <a:lnTo>
                    <a:pt x="491109" y="476121"/>
                  </a:lnTo>
                  <a:lnTo>
                    <a:pt x="-110" y="4761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14727F2-0036-0ED8-2498-4C4ECC38A627}"/>
                </a:ext>
              </a:extLst>
            </p:cNvPr>
            <p:cNvSpPr/>
            <p:nvPr/>
          </p:nvSpPr>
          <p:spPr>
            <a:xfrm>
              <a:off x="2974320" y="1878665"/>
              <a:ext cx="402076" cy="401505"/>
            </a:xfrm>
            <a:custGeom>
              <a:avLst/>
              <a:gdLst>
                <a:gd name="connsiteX0" fmla="*/ -110 w 402076"/>
                <a:gd name="connsiteY0" fmla="*/ -150 h 401505"/>
                <a:gd name="connsiteX1" fmla="*/ 401966 w 402076"/>
                <a:gd name="connsiteY1" fmla="*/ -150 h 401505"/>
                <a:gd name="connsiteX2" fmla="*/ 401966 w 402076"/>
                <a:gd name="connsiteY2" fmla="*/ 401356 h 401505"/>
                <a:gd name="connsiteX3" fmla="*/ -110 w 402076"/>
                <a:gd name="connsiteY3" fmla="*/ 401356 h 40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076" h="401505">
                  <a:moveTo>
                    <a:pt x="-110" y="-150"/>
                  </a:moveTo>
                  <a:lnTo>
                    <a:pt x="401966" y="-150"/>
                  </a:lnTo>
                  <a:lnTo>
                    <a:pt x="401966" y="401356"/>
                  </a:lnTo>
                  <a:lnTo>
                    <a:pt x="-110" y="401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94B23-37FD-56DF-41A2-B2CA6E5F5302}"/>
                </a:ext>
              </a:extLst>
            </p:cNvPr>
            <p:cNvSpPr/>
            <p:nvPr/>
          </p:nvSpPr>
          <p:spPr>
            <a:xfrm>
              <a:off x="2696021" y="2884129"/>
              <a:ext cx="106783" cy="56125"/>
            </a:xfrm>
            <a:custGeom>
              <a:avLst/>
              <a:gdLst>
                <a:gd name="connsiteX0" fmla="*/ 53287 w 106783"/>
                <a:gd name="connsiteY0" fmla="*/ -151 h 56125"/>
                <a:gd name="connsiteX1" fmla="*/ 79983 w 106783"/>
                <a:gd name="connsiteY1" fmla="*/ 27912 h 56125"/>
                <a:gd name="connsiteX2" fmla="*/ 106679 w 106783"/>
                <a:gd name="connsiteY2" fmla="*/ 55975 h 56125"/>
                <a:gd name="connsiteX3" fmla="*/ 53287 w 106783"/>
                <a:gd name="connsiteY3" fmla="*/ 55975 h 56125"/>
                <a:gd name="connsiteX4" fmla="*/ -105 w 106783"/>
                <a:gd name="connsiteY4" fmla="*/ 55975 h 56125"/>
                <a:gd name="connsiteX5" fmla="*/ 26591 w 106783"/>
                <a:gd name="connsiteY5" fmla="*/ 27912 h 5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783" h="56125">
                  <a:moveTo>
                    <a:pt x="53287" y="-151"/>
                  </a:moveTo>
                  <a:lnTo>
                    <a:pt x="79983" y="27912"/>
                  </a:lnTo>
                  <a:lnTo>
                    <a:pt x="106679" y="55975"/>
                  </a:lnTo>
                  <a:lnTo>
                    <a:pt x="53287" y="55975"/>
                  </a:lnTo>
                  <a:lnTo>
                    <a:pt x="-105" y="55975"/>
                  </a:lnTo>
                  <a:lnTo>
                    <a:pt x="26591" y="27912"/>
                  </a:lnTo>
                  <a:close/>
                </a:path>
              </a:pathLst>
            </a:custGeom>
            <a:solidFill>
              <a:srgbClr val="FFFFFF"/>
            </a:solidFill>
            <a:ln w="704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014E2B-F1CD-C927-97CC-1EE947131EB8}"/>
                </a:ext>
              </a:extLst>
            </p:cNvPr>
            <p:cNvSpPr/>
            <p:nvPr/>
          </p:nvSpPr>
          <p:spPr>
            <a:xfrm>
              <a:off x="3483106" y="1317858"/>
              <a:ext cx="37112" cy="75734"/>
            </a:xfrm>
            <a:custGeom>
              <a:avLst/>
              <a:gdLst>
                <a:gd name="connsiteX0" fmla="*/ 37035 w 37112"/>
                <a:gd name="connsiteY0" fmla="*/ 74911 h 75734"/>
                <a:gd name="connsiteX1" fmla="*/ 18479 w 37112"/>
                <a:gd name="connsiteY1" fmla="*/ 75253 h 75734"/>
                <a:gd name="connsiteX2" fmla="*/ -77 w 37112"/>
                <a:gd name="connsiteY2" fmla="*/ 75594 h 75734"/>
                <a:gd name="connsiteX3" fmla="*/ 9075 w 37112"/>
                <a:gd name="connsiteY3" fmla="*/ 37727 h 75734"/>
                <a:gd name="connsiteX4" fmla="*/ 18227 w 37112"/>
                <a:gd name="connsiteY4" fmla="*/ -141 h 75734"/>
                <a:gd name="connsiteX5" fmla="*/ 27631 w 37112"/>
                <a:gd name="connsiteY5" fmla="*/ 37385 h 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12" h="75734">
                  <a:moveTo>
                    <a:pt x="37035" y="74911"/>
                  </a:moveTo>
                  <a:lnTo>
                    <a:pt x="18479" y="75253"/>
                  </a:lnTo>
                  <a:lnTo>
                    <a:pt x="-77" y="75594"/>
                  </a:lnTo>
                  <a:lnTo>
                    <a:pt x="9075" y="37727"/>
                  </a:lnTo>
                  <a:lnTo>
                    <a:pt x="18227" y="-141"/>
                  </a:lnTo>
                  <a:lnTo>
                    <a:pt x="27631" y="37385"/>
                  </a:lnTo>
                  <a:close/>
                </a:path>
              </a:pathLst>
            </a:custGeom>
            <a:solidFill>
              <a:srgbClr val="FFFFFF"/>
            </a:solidFill>
            <a:ln w="786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grpSp>
          <p:nvGrpSpPr>
            <p:cNvPr id="29" name="Graphic 14">
              <a:extLst>
                <a:ext uri="{FF2B5EF4-FFF2-40B4-BE49-F238E27FC236}">
                  <a16:creationId xmlns:a16="http://schemas.microsoft.com/office/drawing/2014/main" id="{7F0A9A6E-CAFC-DF89-BF50-B8ACDADF4E24}"/>
                </a:ext>
              </a:extLst>
            </p:cNvPr>
            <p:cNvGrpSpPr/>
            <p:nvPr/>
          </p:nvGrpSpPr>
          <p:grpSpPr>
            <a:xfrm>
              <a:off x="1795720" y="1438908"/>
              <a:ext cx="694253" cy="673134"/>
              <a:chOff x="1795720" y="1438908"/>
              <a:chExt cx="694253" cy="6731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2D61EB6-98EC-1ED9-00B5-F09899828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5720" y="1438908"/>
                <a:ext cx="694253" cy="673134"/>
              </a:xfrm>
              <a:custGeom>
                <a:avLst/>
                <a:gdLst>
                  <a:gd name="connsiteX0" fmla="*/ -299 w 694253"/>
                  <a:gd name="connsiteY0" fmla="*/ -252 h 673134"/>
                  <a:gd name="connsiteX1" fmla="*/ 693955 w 694253"/>
                  <a:gd name="connsiteY1" fmla="*/ -252 h 673134"/>
                  <a:gd name="connsiteX2" fmla="*/ 693955 w 694253"/>
                  <a:gd name="connsiteY2" fmla="*/ 672883 h 673134"/>
                  <a:gd name="connsiteX3" fmla="*/ -299 w 694253"/>
                  <a:gd name="connsiteY3" fmla="*/ 672883 h 673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4253" h="673134">
                    <a:moveTo>
                      <a:pt x="-299" y="-252"/>
                    </a:moveTo>
                    <a:lnTo>
                      <a:pt x="693955" y="-252"/>
                    </a:lnTo>
                    <a:lnTo>
                      <a:pt x="693955" y="672883"/>
                    </a:lnTo>
                    <a:lnTo>
                      <a:pt x="-299" y="672883"/>
                    </a:lnTo>
                    <a:close/>
                  </a:path>
                </a:pathLst>
              </a:custGeom>
            </p:spPr>
          </p:pic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10013A8-42E3-041E-E148-01E1B431D2E9}"/>
                  </a:ext>
                </a:extLst>
              </p:cNvPr>
              <p:cNvSpPr/>
              <p:nvPr/>
            </p:nvSpPr>
            <p:spPr>
              <a:xfrm>
                <a:off x="1877269" y="1516977"/>
                <a:ext cx="537009" cy="520323"/>
              </a:xfrm>
              <a:custGeom>
                <a:avLst/>
                <a:gdLst>
                  <a:gd name="connsiteX0" fmla="*/ 266536 w 537009"/>
                  <a:gd name="connsiteY0" fmla="*/ -91 h 520323"/>
                  <a:gd name="connsiteX1" fmla="*/ 252855 w 537009"/>
                  <a:gd name="connsiteY1" fmla="*/ 3366 h 520323"/>
                  <a:gd name="connsiteX2" fmla="*/ 66165 w 537009"/>
                  <a:gd name="connsiteY2" fmla="*/ 92442 h 520323"/>
                  <a:gd name="connsiteX3" fmla="*/ 46849 w 537009"/>
                  <a:gd name="connsiteY3" fmla="*/ 116428 h 520323"/>
                  <a:gd name="connsiteX4" fmla="*/ 791 w 537009"/>
                  <a:gd name="connsiteY4" fmla="*/ 316515 h 520323"/>
                  <a:gd name="connsiteX5" fmla="*/ 5638 w 537009"/>
                  <a:gd name="connsiteY5" fmla="*/ 343625 h 520323"/>
                  <a:gd name="connsiteX6" fmla="*/ 7668 w 537009"/>
                  <a:gd name="connsiteY6" fmla="*/ 346438 h 520323"/>
                  <a:gd name="connsiteX7" fmla="*/ 136888 w 537009"/>
                  <a:gd name="connsiteY7" fmla="*/ 506875 h 520323"/>
                  <a:gd name="connsiteX8" fmla="*/ 164799 w 537009"/>
                  <a:gd name="connsiteY8" fmla="*/ 520179 h 520323"/>
                  <a:gd name="connsiteX9" fmla="*/ 372024 w 537009"/>
                  <a:gd name="connsiteY9" fmla="*/ 520125 h 520323"/>
                  <a:gd name="connsiteX10" fmla="*/ 399935 w 537009"/>
                  <a:gd name="connsiteY10" fmla="*/ 506844 h 520323"/>
                  <a:gd name="connsiteX11" fmla="*/ 529107 w 537009"/>
                  <a:gd name="connsiteY11" fmla="*/ 346383 h 520323"/>
                  <a:gd name="connsiteX12" fmla="*/ 536007 w 537009"/>
                  <a:gd name="connsiteY12" fmla="*/ 316461 h 520323"/>
                  <a:gd name="connsiteX13" fmla="*/ 489878 w 537009"/>
                  <a:gd name="connsiteY13" fmla="*/ 116373 h 520323"/>
                  <a:gd name="connsiteX14" fmla="*/ 470562 w 537009"/>
                  <a:gd name="connsiteY14" fmla="*/ 92388 h 520323"/>
                  <a:gd name="connsiteX15" fmla="*/ 283847 w 537009"/>
                  <a:gd name="connsiteY15" fmla="*/ 3359 h 520323"/>
                  <a:gd name="connsiteX16" fmla="*/ 266537 w 537009"/>
                  <a:gd name="connsiteY16" fmla="*/ -98 h 520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7009" h="520323">
                    <a:moveTo>
                      <a:pt x="266536" y="-91"/>
                    </a:moveTo>
                    <a:cubicBezTo>
                      <a:pt x="261789" y="148"/>
                      <a:pt x="257138" y="1323"/>
                      <a:pt x="252855" y="3366"/>
                    </a:cubicBezTo>
                    <a:lnTo>
                      <a:pt x="66165" y="92442"/>
                    </a:lnTo>
                    <a:cubicBezTo>
                      <a:pt x="56376" y="97110"/>
                      <a:pt x="49267" y="105939"/>
                      <a:pt x="46849" y="116428"/>
                    </a:cubicBezTo>
                    <a:lnTo>
                      <a:pt x="791" y="316515"/>
                    </a:lnTo>
                    <a:cubicBezTo>
                      <a:pt x="-1358" y="325829"/>
                      <a:pt x="390" y="335608"/>
                      <a:pt x="5638" y="343625"/>
                    </a:cubicBezTo>
                    <a:cubicBezTo>
                      <a:pt x="6267" y="344595"/>
                      <a:pt x="6945" y="345533"/>
                      <a:pt x="7668" y="346438"/>
                    </a:cubicBezTo>
                    <a:lnTo>
                      <a:pt x="136888" y="506875"/>
                    </a:lnTo>
                    <a:cubicBezTo>
                      <a:pt x="143663" y="515285"/>
                      <a:pt x="153936" y="520181"/>
                      <a:pt x="164799" y="520179"/>
                    </a:cubicBezTo>
                    <a:lnTo>
                      <a:pt x="372024" y="520125"/>
                    </a:lnTo>
                    <a:cubicBezTo>
                      <a:pt x="382883" y="520133"/>
                      <a:pt x="393155" y="515245"/>
                      <a:pt x="399935" y="506844"/>
                    </a:cubicBezTo>
                    <a:lnTo>
                      <a:pt x="529107" y="346383"/>
                    </a:lnTo>
                    <a:cubicBezTo>
                      <a:pt x="535886" y="337969"/>
                      <a:pt x="538426" y="326955"/>
                      <a:pt x="536007" y="316461"/>
                    </a:cubicBezTo>
                    <a:lnTo>
                      <a:pt x="489878" y="116373"/>
                    </a:lnTo>
                    <a:cubicBezTo>
                      <a:pt x="487459" y="105884"/>
                      <a:pt x="480350" y="97056"/>
                      <a:pt x="470562" y="92388"/>
                    </a:cubicBezTo>
                    <a:lnTo>
                      <a:pt x="283847" y="3359"/>
                    </a:lnTo>
                    <a:cubicBezTo>
                      <a:pt x="278461" y="789"/>
                      <a:pt x="272508" y="-399"/>
                      <a:pt x="266537" y="-98"/>
                    </a:cubicBezTo>
                    <a:close/>
                  </a:path>
                </a:pathLst>
              </a:custGeom>
              <a:solidFill>
                <a:srgbClr val="FF0000"/>
              </a:solidFill>
              <a:ln w="0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FR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9F6B6B4-D931-BDF1-ADC5-352C444DA90C}"/>
                  </a:ext>
                </a:extLst>
              </p:cNvPr>
              <p:cNvSpPr/>
              <p:nvPr/>
            </p:nvSpPr>
            <p:spPr>
              <a:xfrm>
                <a:off x="1964045" y="1602658"/>
                <a:ext cx="363458" cy="362942"/>
              </a:xfrm>
              <a:custGeom>
                <a:avLst/>
                <a:gdLst>
                  <a:gd name="connsiteX0" fmla="*/ 127230 w 363458"/>
                  <a:gd name="connsiteY0" fmla="*/ 89 h 362942"/>
                  <a:gd name="connsiteX1" fmla="*/ 236268 w 363458"/>
                  <a:gd name="connsiteY1" fmla="*/ 89 h 362942"/>
                  <a:gd name="connsiteX2" fmla="*/ 236268 w 363458"/>
                  <a:gd name="connsiteY2" fmla="*/ 127119 h 362942"/>
                  <a:gd name="connsiteX3" fmla="*/ 363478 w 363458"/>
                  <a:gd name="connsiteY3" fmla="*/ 127119 h 362942"/>
                  <a:gd name="connsiteX4" fmla="*/ 363478 w 363458"/>
                  <a:gd name="connsiteY4" fmla="*/ 236002 h 362942"/>
                  <a:gd name="connsiteX5" fmla="*/ 236268 w 363458"/>
                  <a:gd name="connsiteY5" fmla="*/ 236002 h 362942"/>
                  <a:gd name="connsiteX6" fmla="*/ 236268 w 363458"/>
                  <a:gd name="connsiteY6" fmla="*/ 363032 h 362942"/>
                  <a:gd name="connsiteX7" fmla="*/ 127230 w 363458"/>
                  <a:gd name="connsiteY7" fmla="*/ 363032 h 362942"/>
                  <a:gd name="connsiteX8" fmla="*/ 127230 w 363458"/>
                  <a:gd name="connsiteY8" fmla="*/ 236002 h 362942"/>
                  <a:gd name="connsiteX9" fmla="*/ 20 w 363458"/>
                  <a:gd name="connsiteY9" fmla="*/ 236002 h 362942"/>
                  <a:gd name="connsiteX10" fmla="*/ 20 w 363458"/>
                  <a:gd name="connsiteY10" fmla="*/ 127119 h 362942"/>
                  <a:gd name="connsiteX11" fmla="*/ 127230 w 363458"/>
                  <a:gd name="connsiteY11" fmla="*/ 127119 h 362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3458" h="362942">
                    <a:moveTo>
                      <a:pt x="127230" y="89"/>
                    </a:moveTo>
                    <a:lnTo>
                      <a:pt x="236268" y="89"/>
                    </a:lnTo>
                    <a:lnTo>
                      <a:pt x="236268" y="127119"/>
                    </a:lnTo>
                    <a:lnTo>
                      <a:pt x="363478" y="127119"/>
                    </a:lnTo>
                    <a:lnTo>
                      <a:pt x="363478" y="236002"/>
                    </a:lnTo>
                    <a:lnTo>
                      <a:pt x="236268" y="236002"/>
                    </a:lnTo>
                    <a:lnTo>
                      <a:pt x="236268" y="363032"/>
                    </a:lnTo>
                    <a:lnTo>
                      <a:pt x="127230" y="363032"/>
                    </a:lnTo>
                    <a:lnTo>
                      <a:pt x="127230" y="236002"/>
                    </a:lnTo>
                    <a:lnTo>
                      <a:pt x="20" y="236002"/>
                    </a:lnTo>
                    <a:lnTo>
                      <a:pt x="20" y="127119"/>
                    </a:lnTo>
                    <a:lnTo>
                      <a:pt x="127230" y="127119"/>
                    </a:lnTo>
                    <a:close/>
                  </a:path>
                </a:pathLst>
              </a:custGeom>
              <a:solidFill>
                <a:srgbClr val="FFFFFF"/>
              </a:solidFill>
              <a:ln w="18173" cap="sq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FR"/>
              </a:p>
            </p:txBody>
          </p:sp>
        </p:grp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BFCBA3-9773-665C-39F4-468F2B5407A7}"/>
                </a:ext>
              </a:extLst>
            </p:cNvPr>
            <p:cNvSpPr/>
            <p:nvPr userDrawn="1"/>
          </p:nvSpPr>
          <p:spPr>
            <a:xfrm>
              <a:off x="1806088" y="1318071"/>
              <a:ext cx="1713197" cy="1596735"/>
            </a:xfrm>
            <a:custGeom>
              <a:avLst/>
              <a:gdLst>
                <a:gd name="connsiteX0" fmla="*/ 629249 w 1713197"/>
                <a:gd name="connsiteY0" fmla="*/ 1371676 h 1596735"/>
                <a:gd name="connsiteX1" fmla="*/ 371757 w 1713197"/>
                <a:gd name="connsiteY1" fmla="*/ 1126873 h 1596735"/>
                <a:gd name="connsiteX2" fmla="*/ 226843 w 1713197"/>
                <a:gd name="connsiteY2" fmla="*/ 934137 h 1596735"/>
                <a:gd name="connsiteX3" fmla="*/ 173147 w 1713197"/>
                <a:gd name="connsiteY3" fmla="*/ 778447 h 1596735"/>
                <a:gd name="connsiteX4" fmla="*/ 170242 w 1713197"/>
                <a:gd name="connsiteY4" fmla="*/ 764562 h 1596735"/>
                <a:gd name="connsiteX5" fmla="*/ 153885 w 1713197"/>
                <a:gd name="connsiteY5" fmla="*/ 744153 h 1596735"/>
                <a:gd name="connsiteX6" fmla="*/ 134073 w 1713197"/>
                <a:gd name="connsiteY6" fmla="*/ 719709 h 1596735"/>
                <a:gd name="connsiteX7" fmla="*/ 110568 w 1713197"/>
                <a:gd name="connsiteY7" fmla="*/ 690502 h 1596735"/>
                <a:gd name="connsiteX8" fmla="*/ 79761 w 1713197"/>
                <a:gd name="connsiteY8" fmla="*/ 652197 h 1596735"/>
                <a:gd name="connsiteX9" fmla="*/ 50705 w 1713197"/>
                <a:gd name="connsiteY9" fmla="*/ 616013 h 1596735"/>
                <a:gd name="connsiteX10" fmla="*/ 41062 w 1713197"/>
                <a:gd name="connsiteY10" fmla="*/ 604218 h 1596735"/>
                <a:gd name="connsiteX11" fmla="*/ 33270 w 1713197"/>
                <a:gd name="connsiteY11" fmla="*/ 594636 h 1596735"/>
                <a:gd name="connsiteX12" fmla="*/ 23144 w 1713197"/>
                <a:gd name="connsiteY12" fmla="*/ 582028 h 1596735"/>
                <a:gd name="connsiteX13" fmla="*/ 478 w 1713197"/>
                <a:gd name="connsiteY13" fmla="*/ 544756 h 1596735"/>
                <a:gd name="connsiteX14" fmla="*/ 4501 w 1713197"/>
                <a:gd name="connsiteY14" fmla="*/ 514448 h 1596735"/>
                <a:gd name="connsiteX15" fmla="*/ 14027 w 1713197"/>
                <a:gd name="connsiteY15" fmla="*/ 472601 h 1596735"/>
                <a:gd name="connsiteX16" fmla="*/ 23466 w 1713197"/>
                <a:gd name="connsiteY16" fmla="*/ 431738 h 1596735"/>
                <a:gd name="connsiteX17" fmla="*/ 32825 w 1713197"/>
                <a:gd name="connsiteY17" fmla="*/ 391392 h 1596735"/>
                <a:gd name="connsiteX18" fmla="*/ 41906 w 1713197"/>
                <a:gd name="connsiteY18" fmla="*/ 352054 h 1596735"/>
                <a:gd name="connsiteX19" fmla="*/ 51468 w 1713197"/>
                <a:gd name="connsiteY19" fmla="*/ 310699 h 1596735"/>
                <a:gd name="connsiteX20" fmla="*/ 63410 w 1713197"/>
                <a:gd name="connsiteY20" fmla="*/ 266885 h 1596735"/>
                <a:gd name="connsiteX21" fmla="*/ 71680 w 1713197"/>
                <a:gd name="connsiteY21" fmla="*/ 255767 h 1596735"/>
                <a:gd name="connsiteX22" fmla="*/ 137841 w 1713197"/>
                <a:gd name="connsiteY22" fmla="*/ 221380 h 1596735"/>
                <a:gd name="connsiteX23" fmla="*/ 177992 w 1713197"/>
                <a:gd name="connsiteY23" fmla="*/ 202129 h 1596735"/>
                <a:gd name="connsiteX24" fmla="*/ 195925 w 1713197"/>
                <a:gd name="connsiteY24" fmla="*/ 193695 h 1596735"/>
                <a:gd name="connsiteX25" fmla="*/ 215874 w 1713197"/>
                <a:gd name="connsiteY25" fmla="*/ 184262 h 1596735"/>
                <a:gd name="connsiteX26" fmla="*/ 256779 w 1713197"/>
                <a:gd name="connsiteY26" fmla="*/ 164593 h 1596735"/>
                <a:gd name="connsiteX27" fmla="*/ 299202 w 1713197"/>
                <a:gd name="connsiteY27" fmla="*/ 144308 h 1596735"/>
                <a:gd name="connsiteX28" fmla="*/ 336323 w 1713197"/>
                <a:gd name="connsiteY28" fmla="*/ 131882 h 1596735"/>
                <a:gd name="connsiteX29" fmla="*/ 373468 w 1713197"/>
                <a:gd name="connsiteY29" fmla="*/ 143967 h 1596735"/>
                <a:gd name="connsiteX30" fmla="*/ 390412 w 1713197"/>
                <a:gd name="connsiteY30" fmla="*/ 152393 h 1596735"/>
                <a:gd name="connsiteX31" fmla="*/ 406997 w 1713197"/>
                <a:gd name="connsiteY31" fmla="*/ 139343 h 1596735"/>
                <a:gd name="connsiteX32" fmla="*/ 516119 w 1713197"/>
                <a:gd name="connsiteY32" fmla="*/ 69670 h 1596735"/>
                <a:gd name="connsiteX33" fmla="*/ 724197 w 1713197"/>
                <a:gd name="connsiteY33" fmla="*/ 5505 h 1596735"/>
                <a:gd name="connsiteX34" fmla="*/ 1230757 w 1713197"/>
                <a:gd name="connsiteY34" fmla="*/ 314 h 1596735"/>
                <a:gd name="connsiteX35" fmla="*/ 1693882 w 1713197"/>
                <a:gd name="connsiteY35" fmla="*/ 0 h 1596735"/>
                <a:gd name="connsiteX36" fmla="*/ 1695096 w 1713197"/>
                <a:gd name="connsiteY36" fmla="*/ 2790 h 1596735"/>
                <a:gd name="connsiteX37" fmla="*/ 1704480 w 1713197"/>
                <a:gd name="connsiteY37" fmla="*/ 38362 h 1596735"/>
                <a:gd name="connsiteX38" fmla="*/ 1713183 w 1713197"/>
                <a:gd name="connsiteY38" fmla="*/ 72908 h 1596735"/>
                <a:gd name="connsiteX39" fmla="*/ 1412400 w 1713197"/>
                <a:gd name="connsiteY39" fmla="*/ 74673 h 1596735"/>
                <a:gd name="connsiteX40" fmla="*/ 1111085 w 1713197"/>
                <a:gd name="connsiteY40" fmla="*/ 74673 h 1596735"/>
                <a:gd name="connsiteX41" fmla="*/ 1125514 w 1713197"/>
                <a:gd name="connsiteY41" fmla="*/ 82739 h 1596735"/>
                <a:gd name="connsiteX42" fmla="*/ 1328559 w 1713197"/>
                <a:gd name="connsiteY42" fmla="*/ 260631 h 1596735"/>
                <a:gd name="connsiteX43" fmla="*/ 1450326 w 1713197"/>
                <a:gd name="connsiteY43" fmla="*/ 553281 h 1596735"/>
                <a:gd name="connsiteX44" fmla="*/ 1456464 w 1713197"/>
                <a:gd name="connsiteY44" fmla="*/ 648094 h 1596735"/>
                <a:gd name="connsiteX45" fmla="*/ 1450459 w 1713197"/>
                <a:gd name="connsiteY45" fmla="*/ 741900 h 1596735"/>
                <a:gd name="connsiteX46" fmla="*/ 1213961 w 1713197"/>
                <a:gd name="connsiteY46" fmla="*/ 1153360 h 1596735"/>
                <a:gd name="connsiteX47" fmla="*/ 881266 w 1713197"/>
                <a:gd name="connsiteY47" fmla="*/ 1291542 h 1596735"/>
                <a:gd name="connsiteX48" fmla="*/ 735813 w 1713197"/>
                <a:gd name="connsiteY48" fmla="*/ 1291550 h 1596735"/>
                <a:gd name="connsiteX49" fmla="*/ 648015 w 1713197"/>
                <a:gd name="connsiteY49" fmla="*/ 1275453 h 1596735"/>
                <a:gd name="connsiteX50" fmla="*/ 634171 w 1713197"/>
                <a:gd name="connsiteY50" fmla="*/ 1272245 h 1596735"/>
                <a:gd name="connsiteX51" fmla="*/ 786110 w 1713197"/>
                <a:gd name="connsiteY51" fmla="*/ 1417389 h 1596735"/>
                <a:gd name="connsiteX52" fmla="*/ 966600 w 1713197"/>
                <a:gd name="connsiteY52" fmla="*/ 1591440 h 1596735"/>
                <a:gd name="connsiteX53" fmla="*/ 971440 w 1713197"/>
                <a:gd name="connsiteY53" fmla="*/ 1596736 h 1596735"/>
                <a:gd name="connsiteX54" fmla="*/ 918525 w 1713197"/>
                <a:gd name="connsiteY54" fmla="*/ 1596698 h 1596735"/>
                <a:gd name="connsiteX55" fmla="*/ 865610 w 1713197"/>
                <a:gd name="connsiteY55" fmla="*/ 1596659 h 1596735"/>
                <a:gd name="connsiteX56" fmla="*/ 863084 w 1713197"/>
                <a:gd name="connsiteY56" fmla="*/ 1218003 h 1596735"/>
                <a:gd name="connsiteX57" fmla="*/ 1102981 w 1713197"/>
                <a:gd name="connsiteY57" fmla="*/ 1139482 h 1596735"/>
                <a:gd name="connsiteX58" fmla="*/ 1376131 w 1713197"/>
                <a:gd name="connsiteY58" fmla="*/ 730804 h 1596735"/>
                <a:gd name="connsiteX59" fmla="*/ 1381653 w 1713197"/>
                <a:gd name="connsiteY59" fmla="*/ 648599 h 1596735"/>
                <a:gd name="connsiteX60" fmla="*/ 1365011 w 1713197"/>
                <a:gd name="connsiteY60" fmla="*/ 509404 h 1596735"/>
                <a:gd name="connsiteX61" fmla="*/ 1247904 w 1713197"/>
                <a:gd name="connsiteY61" fmla="*/ 279431 h 1596735"/>
                <a:gd name="connsiteX62" fmla="*/ 1177727 w 1713197"/>
                <a:gd name="connsiteY62" fmla="*/ 209378 h 1596735"/>
                <a:gd name="connsiteX63" fmla="*/ 786809 w 1713197"/>
                <a:gd name="connsiteY63" fmla="*/ 75774 h 1596735"/>
                <a:gd name="connsiteX64" fmla="*/ 502988 w 1713197"/>
                <a:gd name="connsiteY64" fmla="*/ 163088 h 1596735"/>
                <a:gd name="connsiteX65" fmla="*/ 467390 w 1713197"/>
                <a:gd name="connsiteY65" fmla="*/ 188314 h 1596735"/>
                <a:gd name="connsiteX66" fmla="*/ 469347 w 1713197"/>
                <a:gd name="connsiteY66" fmla="*/ 190171 h 1596735"/>
                <a:gd name="connsiteX67" fmla="*/ 493897 w 1713197"/>
                <a:gd name="connsiteY67" fmla="*/ 201462 h 1596735"/>
                <a:gd name="connsiteX68" fmla="*/ 537331 w 1713197"/>
                <a:gd name="connsiteY68" fmla="*/ 222176 h 1596735"/>
                <a:gd name="connsiteX69" fmla="*/ 603948 w 1713197"/>
                <a:gd name="connsiteY69" fmla="*/ 257952 h 1596735"/>
                <a:gd name="connsiteX70" fmla="*/ 611115 w 1713197"/>
                <a:gd name="connsiteY70" fmla="*/ 268430 h 1596735"/>
                <a:gd name="connsiteX71" fmla="*/ 618152 w 1713197"/>
                <a:gd name="connsiteY71" fmla="*/ 293552 h 1596735"/>
                <a:gd name="connsiteX72" fmla="*/ 627902 w 1713197"/>
                <a:gd name="connsiteY72" fmla="*/ 335915 h 1596735"/>
                <a:gd name="connsiteX73" fmla="*/ 637961 w 1713197"/>
                <a:gd name="connsiteY73" fmla="*/ 379772 h 1596735"/>
                <a:gd name="connsiteX74" fmla="*/ 647896 w 1713197"/>
                <a:gd name="connsiteY74" fmla="*/ 423144 h 1596735"/>
                <a:gd name="connsiteX75" fmla="*/ 657491 w 1713197"/>
                <a:gd name="connsiteY75" fmla="*/ 464519 h 1596735"/>
                <a:gd name="connsiteX76" fmla="*/ 669707 w 1713197"/>
                <a:gd name="connsiteY76" fmla="*/ 516969 h 1596735"/>
                <a:gd name="connsiteX77" fmla="*/ 672972 w 1713197"/>
                <a:gd name="connsiteY77" fmla="*/ 540673 h 1596735"/>
                <a:gd name="connsiteX78" fmla="*/ 649496 w 1713197"/>
                <a:gd name="connsiteY78" fmla="*/ 582942 h 1596735"/>
                <a:gd name="connsiteX79" fmla="*/ 638340 w 1713197"/>
                <a:gd name="connsiteY79" fmla="*/ 596745 h 1596735"/>
                <a:gd name="connsiteX80" fmla="*/ 610057 w 1713197"/>
                <a:gd name="connsiteY80" fmla="*/ 632036 h 1596735"/>
                <a:gd name="connsiteX81" fmla="*/ 578744 w 1713197"/>
                <a:gd name="connsiteY81" fmla="*/ 670846 h 1596735"/>
                <a:gd name="connsiteX82" fmla="*/ 553225 w 1713197"/>
                <a:gd name="connsiteY82" fmla="*/ 702394 h 1596735"/>
                <a:gd name="connsiteX83" fmla="*/ 543407 w 1713197"/>
                <a:gd name="connsiteY83" fmla="*/ 714600 h 1596735"/>
                <a:gd name="connsiteX84" fmla="*/ 504669 w 1713197"/>
                <a:gd name="connsiteY84" fmla="*/ 762807 h 1596735"/>
                <a:gd name="connsiteX85" fmla="*/ 481760 w 1713197"/>
                <a:gd name="connsiteY85" fmla="*/ 780408 h 1596735"/>
                <a:gd name="connsiteX86" fmla="*/ 473695 w 1713197"/>
                <a:gd name="connsiteY86" fmla="*/ 783254 h 1596735"/>
                <a:gd name="connsiteX87" fmla="*/ 362838 w 1713197"/>
                <a:gd name="connsiteY87" fmla="*/ 783536 h 1596735"/>
                <a:gd name="connsiteX88" fmla="*/ 251981 w 1713197"/>
                <a:gd name="connsiteY88" fmla="*/ 785615 h 1596735"/>
                <a:gd name="connsiteX89" fmla="*/ 262277 w 1713197"/>
                <a:gd name="connsiteY89" fmla="*/ 823046 h 1596735"/>
                <a:gd name="connsiteX90" fmla="*/ 281980 w 1713197"/>
                <a:gd name="connsiteY90" fmla="*/ 874957 h 1596735"/>
                <a:gd name="connsiteX91" fmla="*/ 494402 w 1713197"/>
                <a:gd name="connsiteY91" fmla="*/ 1126941 h 1596735"/>
                <a:gd name="connsiteX92" fmla="*/ 772176 w 1713197"/>
                <a:gd name="connsiteY92" fmla="*/ 1219488 h 1596735"/>
                <a:gd name="connsiteX93" fmla="*/ 863084 w 1713197"/>
                <a:gd name="connsiteY93" fmla="*/ 1218003 h 1596735"/>
                <a:gd name="connsiteX94" fmla="*/ 456382 w 1713197"/>
                <a:gd name="connsiteY94" fmla="*/ 717154 h 1596735"/>
                <a:gd name="connsiteX95" fmla="*/ 466563 w 1713197"/>
                <a:gd name="connsiteY95" fmla="*/ 710979 h 1596735"/>
                <a:gd name="connsiteX96" fmla="*/ 605127 w 1713197"/>
                <a:gd name="connsiteY96" fmla="*/ 538606 h 1596735"/>
                <a:gd name="connsiteX97" fmla="*/ 608211 w 1713197"/>
                <a:gd name="connsiteY97" fmla="*/ 526241 h 1596735"/>
                <a:gd name="connsiteX98" fmla="*/ 584873 w 1713197"/>
                <a:gd name="connsiteY98" fmla="*/ 415599 h 1596735"/>
                <a:gd name="connsiteX99" fmla="*/ 558497 w 1713197"/>
                <a:gd name="connsiteY99" fmla="*/ 307026 h 1596735"/>
                <a:gd name="connsiteX100" fmla="*/ 538162 w 1713197"/>
                <a:gd name="connsiteY100" fmla="*/ 289188 h 1596735"/>
                <a:gd name="connsiteX101" fmla="*/ 349580 w 1713197"/>
                <a:gd name="connsiteY101" fmla="*/ 199761 h 1596735"/>
                <a:gd name="connsiteX102" fmla="*/ 337459 w 1713197"/>
                <a:gd name="connsiteY102" fmla="*/ 198929 h 1596735"/>
                <a:gd name="connsiteX103" fmla="*/ 329252 w 1713197"/>
                <a:gd name="connsiteY103" fmla="*/ 199359 h 1596735"/>
                <a:gd name="connsiteX104" fmla="*/ 232284 w 1713197"/>
                <a:gd name="connsiteY104" fmla="*/ 245600 h 1596735"/>
                <a:gd name="connsiteX105" fmla="*/ 131033 w 1713197"/>
                <a:gd name="connsiteY105" fmla="*/ 294877 h 1596735"/>
                <a:gd name="connsiteX106" fmla="*/ 117724 w 1713197"/>
                <a:gd name="connsiteY106" fmla="*/ 315742 h 1596735"/>
                <a:gd name="connsiteX107" fmla="*/ 93331 w 1713197"/>
                <a:gd name="connsiteY107" fmla="*/ 420642 h 1596735"/>
                <a:gd name="connsiteX108" fmla="*/ 71397 w 1713197"/>
                <a:gd name="connsiteY108" fmla="*/ 526047 h 1596735"/>
                <a:gd name="connsiteX109" fmla="*/ 74459 w 1713197"/>
                <a:gd name="connsiteY109" fmla="*/ 539160 h 1596735"/>
                <a:gd name="connsiteX110" fmla="*/ 144124 w 1713197"/>
                <a:gd name="connsiteY110" fmla="*/ 627417 h 1596735"/>
                <a:gd name="connsiteX111" fmla="*/ 216676 w 1713197"/>
                <a:gd name="connsiteY111" fmla="*/ 713941 h 1596735"/>
                <a:gd name="connsiteX112" fmla="*/ 225213 w 1713197"/>
                <a:gd name="connsiteY112" fmla="*/ 718137 h 1596735"/>
                <a:gd name="connsiteX113" fmla="*/ 339568 w 1713197"/>
                <a:gd name="connsiteY113" fmla="*/ 719114 h 1596735"/>
                <a:gd name="connsiteX114" fmla="*/ 456382 w 1713197"/>
                <a:gd name="connsiteY114" fmla="*/ 717154 h 159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13197" h="1596735">
                  <a:moveTo>
                    <a:pt x="629249" y="1371676"/>
                  </a:moveTo>
                  <a:cubicBezTo>
                    <a:pt x="499250" y="1247934"/>
                    <a:pt x="383379" y="1137773"/>
                    <a:pt x="371757" y="1126873"/>
                  </a:cubicBezTo>
                  <a:cubicBezTo>
                    <a:pt x="308036" y="1067109"/>
                    <a:pt x="262735" y="1006859"/>
                    <a:pt x="226843" y="934137"/>
                  </a:cubicBezTo>
                  <a:cubicBezTo>
                    <a:pt x="201851" y="883500"/>
                    <a:pt x="184752" y="833922"/>
                    <a:pt x="173147" y="778447"/>
                  </a:cubicBezTo>
                  <a:lnTo>
                    <a:pt x="170242" y="764562"/>
                  </a:lnTo>
                  <a:lnTo>
                    <a:pt x="153885" y="744153"/>
                  </a:lnTo>
                  <a:cubicBezTo>
                    <a:pt x="144888" y="732928"/>
                    <a:pt x="135973" y="721928"/>
                    <a:pt x="134073" y="719709"/>
                  </a:cubicBezTo>
                  <a:cubicBezTo>
                    <a:pt x="130069" y="715033"/>
                    <a:pt x="119980" y="702496"/>
                    <a:pt x="110568" y="690502"/>
                  </a:cubicBezTo>
                  <a:cubicBezTo>
                    <a:pt x="106957" y="685900"/>
                    <a:pt x="93094" y="668663"/>
                    <a:pt x="79761" y="652197"/>
                  </a:cubicBezTo>
                  <a:cubicBezTo>
                    <a:pt x="66427" y="635731"/>
                    <a:pt x="53352" y="619448"/>
                    <a:pt x="50705" y="616013"/>
                  </a:cubicBezTo>
                  <a:cubicBezTo>
                    <a:pt x="48058" y="612577"/>
                    <a:pt x="43718" y="607269"/>
                    <a:pt x="41062" y="604218"/>
                  </a:cubicBezTo>
                  <a:cubicBezTo>
                    <a:pt x="38406" y="601167"/>
                    <a:pt x="34900" y="596855"/>
                    <a:pt x="33270" y="594636"/>
                  </a:cubicBezTo>
                  <a:cubicBezTo>
                    <a:pt x="31641" y="592417"/>
                    <a:pt x="27084" y="586743"/>
                    <a:pt x="23144" y="582028"/>
                  </a:cubicBezTo>
                  <a:cubicBezTo>
                    <a:pt x="6656" y="562295"/>
                    <a:pt x="2516" y="555486"/>
                    <a:pt x="478" y="544756"/>
                  </a:cubicBezTo>
                  <a:cubicBezTo>
                    <a:pt x="-716" y="538471"/>
                    <a:pt x="201" y="531567"/>
                    <a:pt x="4501" y="514448"/>
                  </a:cubicBezTo>
                  <a:cubicBezTo>
                    <a:pt x="8525" y="498430"/>
                    <a:pt x="12487" y="481025"/>
                    <a:pt x="14027" y="472601"/>
                  </a:cubicBezTo>
                  <a:cubicBezTo>
                    <a:pt x="14738" y="468711"/>
                    <a:pt x="18986" y="450322"/>
                    <a:pt x="23466" y="431738"/>
                  </a:cubicBezTo>
                  <a:cubicBezTo>
                    <a:pt x="27947" y="413153"/>
                    <a:pt x="32159" y="394997"/>
                    <a:pt x="32825" y="391392"/>
                  </a:cubicBezTo>
                  <a:cubicBezTo>
                    <a:pt x="33492" y="387786"/>
                    <a:pt x="37578" y="370084"/>
                    <a:pt x="41906" y="352054"/>
                  </a:cubicBezTo>
                  <a:cubicBezTo>
                    <a:pt x="46235" y="334024"/>
                    <a:pt x="50537" y="315415"/>
                    <a:pt x="51468" y="310699"/>
                  </a:cubicBezTo>
                  <a:cubicBezTo>
                    <a:pt x="55446" y="290541"/>
                    <a:pt x="60309" y="272697"/>
                    <a:pt x="63410" y="266885"/>
                  </a:cubicBezTo>
                  <a:cubicBezTo>
                    <a:pt x="65181" y="263566"/>
                    <a:pt x="68902" y="258563"/>
                    <a:pt x="71680" y="255767"/>
                  </a:cubicBezTo>
                  <a:cubicBezTo>
                    <a:pt x="77002" y="250410"/>
                    <a:pt x="78717" y="249519"/>
                    <a:pt x="137841" y="221380"/>
                  </a:cubicBezTo>
                  <a:cubicBezTo>
                    <a:pt x="150340" y="215431"/>
                    <a:pt x="168408" y="206768"/>
                    <a:pt x="177992" y="202129"/>
                  </a:cubicBezTo>
                  <a:cubicBezTo>
                    <a:pt x="187575" y="197490"/>
                    <a:pt x="195645" y="193695"/>
                    <a:pt x="195925" y="193695"/>
                  </a:cubicBezTo>
                  <a:cubicBezTo>
                    <a:pt x="196205" y="193695"/>
                    <a:pt x="205183" y="189450"/>
                    <a:pt x="215874" y="184262"/>
                  </a:cubicBezTo>
                  <a:cubicBezTo>
                    <a:pt x="226566" y="179074"/>
                    <a:pt x="244973" y="170223"/>
                    <a:pt x="256779" y="164593"/>
                  </a:cubicBezTo>
                  <a:cubicBezTo>
                    <a:pt x="268584" y="158963"/>
                    <a:pt x="287675" y="149835"/>
                    <a:pt x="299202" y="144308"/>
                  </a:cubicBezTo>
                  <a:cubicBezTo>
                    <a:pt x="322585" y="133097"/>
                    <a:pt x="326182" y="131893"/>
                    <a:pt x="336323" y="131882"/>
                  </a:cubicBezTo>
                  <a:cubicBezTo>
                    <a:pt x="346442" y="131871"/>
                    <a:pt x="354251" y="134411"/>
                    <a:pt x="373468" y="143967"/>
                  </a:cubicBezTo>
                  <a:lnTo>
                    <a:pt x="390412" y="152393"/>
                  </a:lnTo>
                  <a:lnTo>
                    <a:pt x="406997" y="139343"/>
                  </a:lnTo>
                  <a:cubicBezTo>
                    <a:pt x="442686" y="111262"/>
                    <a:pt x="475631" y="90227"/>
                    <a:pt x="516119" y="69670"/>
                  </a:cubicBezTo>
                  <a:cubicBezTo>
                    <a:pt x="580827" y="36815"/>
                    <a:pt x="650254" y="15406"/>
                    <a:pt x="724197" y="5505"/>
                  </a:cubicBezTo>
                  <a:cubicBezTo>
                    <a:pt x="762902" y="323"/>
                    <a:pt x="730686" y="653"/>
                    <a:pt x="1230757" y="314"/>
                  </a:cubicBezTo>
                  <a:lnTo>
                    <a:pt x="1693882" y="0"/>
                  </a:lnTo>
                  <a:lnTo>
                    <a:pt x="1695096" y="2790"/>
                  </a:lnTo>
                  <a:cubicBezTo>
                    <a:pt x="1695763" y="4325"/>
                    <a:pt x="1699986" y="20332"/>
                    <a:pt x="1704480" y="38362"/>
                  </a:cubicBezTo>
                  <a:cubicBezTo>
                    <a:pt x="1708974" y="56392"/>
                    <a:pt x="1712891" y="71938"/>
                    <a:pt x="1713183" y="72908"/>
                  </a:cubicBezTo>
                  <a:cubicBezTo>
                    <a:pt x="1713689" y="74587"/>
                    <a:pt x="1698896" y="74673"/>
                    <a:pt x="1412400" y="74673"/>
                  </a:cubicBezTo>
                  <a:lnTo>
                    <a:pt x="1111085" y="74673"/>
                  </a:lnTo>
                  <a:lnTo>
                    <a:pt x="1125514" y="82739"/>
                  </a:lnTo>
                  <a:cubicBezTo>
                    <a:pt x="1204551" y="126923"/>
                    <a:pt x="1272839" y="186751"/>
                    <a:pt x="1328559" y="260631"/>
                  </a:cubicBezTo>
                  <a:cubicBezTo>
                    <a:pt x="1391684" y="344328"/>
                    <a:pt x="1434710" y="447734"/>
                    <a:pt x="1450326" y="553281"/>
                  </a:cubicBezTo>
                  <a:cubicBezTo>
                    <a:pt x="1455717" y="589721"/>
                    <a:pt x="1456487" y="601611"/>
                    <a:pt x="1456464" y="648094"/>
                  </a:cubicBezTo>
                  <a:cubicBezTo>
                    <a:pt x="1456445" y="694304"/>
                    <a:pt x="1455719" y="705583"/>
                    <a:pt x="1450459" y="741900"/>
                  </a:cubicBezTo>
                  <a:cubicBezTo>
                    <a:pt x="1427101" y="903132"/>
                    <a:pt x="1342270" y="1050721"/>
                    <a:pt x="1213961" y="1153360"/>
                  </a:cubicBezTo>
                  <a:cubicBezTo>
                    <a:pt x="1117752" y="1230320"/>
                    <a:pt x="1002977" y="1277991"/>
                    <a:pt x="881266" y="1291542"/>
                  </a:cubicBezTo>
                  <a:cubicBezTo>
                    <a:pt x="835542" y="1296634"/>
                    <a:pt x="781715" y="1296636"/>
                    <a:pt x="735813" y="1291550"/>
                  </a:cubicBezTo>
                  <a:cubicBezTo>
                    <a:pt x="707585" y="1288422"/>
                    <a:pt x="675523" y="1282544"/>
                    <a:pt x="648015" y="1275453"/>
                  </a:cubicBezTo>
                  <a:cubicBezTo>
                    <a:pt x="640558" y="1273531"/>
                    <a:pt x="634329" y="1272087"/>
                    <a:pt x="634171" y="1272245"/>
                  </a:cubicBezTo>
                  <a:cubicBezTo>
                    <a:pt x="634013" y="1272402"/>
                    <a:pt x="702386" y="1337717"/>
                    <a:pt x="786110" y="1417389"/>
                  </a:cubicBezTo>
                  <a:cubicBezTo>
                    <a:pt x="925968" y="1550477"/>
                    <a:pt x="952863" y="1576413"/>
                    <a:pt x="966600" y="1591440"/>
                  </a:cubicBezTo>
                  <a:lnTo>
                    <a:pt x="971440" y="1596736"/>
                  </a:lnTo>
                  <a:lnTo>
                    <a:pt x="918525" y="1596698"/>
                  </a:lnTo>
                  <a:lnTo>
                    <a:pt x="865610" y="1596659"/>
                  </a:lnTo>
                  <a:close/>
                  <a:moveTo>
                    <a:pt x="863084" y="1218003"/>
                  </a:moveTo>
                  <a:cubicBezTo>
                    <a:pt x="950191" y="1209278"/>
                    <a:pt x="1029469" y="1183329"/>
                    <a:pt x="1102981" y="1139482"/>
                  </a:cubicBezTo>
                  <a:cubicBezTo>
                    <a:pt x="1250402" y="1051548"/>
                    <a:pt x="1351950" y="899616"/>
                    <a:pt x="1376131" y="730804"/>
                  </a:cubicBezTo>
                  <a:cubicBezTo>
                    <a:pt x="1380382" y="701125"/>
                    <a:pt x="1381626" y="682609"/>
                    <a:pt x="1381653" y="648599"/>
                  </a:cubicBezTo>
                  <a:cubicBezTo>
                    <a:pt x="1381691" y="596367"/>
                    <a:pt x="1377240" y="559110"/>
                    <a:pt x="1365011" y="509404"/>
                  </a:cubicBezTo>
                  <a:cubicBezTo>
                    <a:pt x="1344480" y="425954"/>
                    <a:pt x="1304435" y="347316"/>
                    <a:pt x="1247904" y="279431"/>
                  </a:cubicBezTo>
                  <a:cubicBezTo>
                    <a:pt x="1234060" y="262806"/>
                    <a:pt x="1194249" y="223066"/>
                    <a:pt x="1177727" y="209378"/>
                  </a:cubicBezTo>
                  <a:cubicBezTo>
                    <a:pt x="1066128" y="116919"/>
                    <a:pt x="929925" y="70369"/>
                    <a:pt x="786809" y="75774"/>
                  </a:cubicBezTo>
                  <a:cubicBezTo>
                    <a:pt x="684765" y="79628"/>
                    <a:pt x="590449" y="108643"/>
                    <a:pt x="502988" y="163088"/>
                  </a:cubicBezTo>
                  <a:cubicBezTo>
                    <a:pt x="488355" y="172197"/>
                    <a:pt x="467904" y="186689"/>
                    <a:pt x="467390" y="188314"/>
                  </a:cubicBezTo>
                  <a:cubicBezTo>
                    <a:pt x="467186" y="188960"/>
                    <a:pt x="468066" y="189796"/>
                    <a:pt x="469347" y="190171"/>
                  </a:cubicBezTo>
                  <a:cubicBezTo>
                    <a:pt x="470627" y="190546"/>
                    <a:pt x="481675" y="195627"/>
                    <a:pt x="493897" y="201462"/>
                  </a:cubicBezTo>
                  <a:cubicBezTo>
                    <a:pt x="506119" y="207297"/>
                    <a:pt x="525664" y="216618"/>
                    <a:pt x="537331" y="222176"/>
                  </a:cubicBezTo>
                  <a:cubicBezTo>
                    <a:pt x="595689" y="249977"/>
                    <a:pt x="598712" y="251601"/>
                    <a:pt x="603948" y="257952"/>
                  </a:cubicBezTo>
                  <a:cubicBezTo>
                    <a:pt x="606594" y="261162"/>
                    <a:pt x="609820" y="265877"/>
                    <a:pt x="611115" y="268430"/>
                  </a:cubicBezTo>
                  <a:cubicBezTo>
                    <a:pt x="613491" y="273112"/>
                    <a:pt x="616869" y="285171"/>
                    <a:pt x="618152" y="293552"/>
                  </a:cubicBezTo>
                  <a:cubicBezTo>
                    <a:pt x="618534" y="296048"/>
                    <a:pt x="622922" y="315112"/>
                    <a:pt x="627902" y="335915"/>
                  </a:cubicBezTo>
                  <a:cubicBezTo>
                    <a:pt x="632883" y="356719"/>
                    <a:pt x="637410" y="376454"/>
                    <a:pt x="637961" y="379772"/>
                  </a:cubicBezTo>
                  <a:cubicBezTo>
                    <a:pt x="638512" y="383089"/>
                    <a:pt x="642983" y="402607"/>
                    <a:pt x="647896" y="423144"/>
                  </a:cubicBezTo>
                  <a:cubicBezTo>
                    <a:pt x="652808" y="443681"/>
                    <a:pt x="657126" y="462300"/>
                    <a:pt x="657491" y="464519"/>
                  </a:cubicBezTo>
                  <a:cubicBezTo>
                    <a:pt x="658181" y="468714"/>
                    <a:pt x="663353" y="490919"/>
                    <a:pt x="669707" y="516969"/>
                  </a:cubicBezTo>
                  <a:cubicBezTo>
                    <a:pt x="672868" y="529927"/>
                    <a:pt x="673336" y="533330"/>
                    <a:pt x="672972" y="540673"/>
                  </a:cubicBezTo>
                  <a:cubicBezTo>
                    <a:pt x="672329" y="553640"/>
                    <a:pt x="668888" y="559836"/>
                    <a:pt x="649496" y="582942"/>
                  </a:cubicBezTo>
                  <a:cubicBezTo>
                    <a:pt x="645582" y="587606"/>
                    <a:pt x="640562" y="593817"/>
                    <a:pt x="638340" y="596745"/>
                  </a:cubicBezTo>
                  <a:cubicBezTo>
                    <a:pt x="636117" y="599672"/>
                    <a:pt x="623390" y="615553"/>
                    <a:pt x="610057" y="632036"/>
                  </a:cubicBezTo>
                  <a:cubicBezTo>
                    <a:pt x="596724" y="648520"/>
                    <a:pt x="582633" y="665984"/>
                    <a:pt x="578744" y="670846"/>
                  </a:cubicBezTo>
                  <a:cubicBezTo>
                    <a:pt x="563083" y="690428"/>
                    <a:pt x="558741" y="695795"/>
                    <a:pt x="553225" y="702394"/>
                  </a:cubicBezTo>
                  <a:cubicBezTo>
                    <a:pt x="550056" y="706185"/>
                    <a:pt x="545638" y="711678"/>
                    <a:pt x="543407" y="714600"/>
                  </a:cubicBezTo>
                  <a:cubicBezTo>
                    <a:pt x="539750" y="719392"/>
                    <a:pt x="521333" y="742310"/>
                    <a:pt x="504669" y="762807"/>
                  </a:cubicBezTo>
                  <a:cubicBezTo>
                    <a:pt x="496098" y="773349"/>
                    <a:pt x="491285" y="777047"/>
                    <a:pt x="481760" y="780408"/>
                  </a:cubicBezTo>
                  <a:lnTo>
                    <a:pt x="473695" y="783254"/>
                  </a:lnTo>
                  <a:lnTo>
                    <a:pt x="362838" y="783536"/>
                  </a:lnTo>
                  <a:cubicBezTo>
                    <a:pt x="257280" y="783804"/>
                    <a:pt x="251981" y="783904"/>
                    <a:pt x="251981" y="785615"/>
                  </a:cubicBezTo>
                  <a:cubicBezTo>
                    <a:pt x="251981" y="787091"/>
                    <a:pt x="255766" y="800852"/>
                    <a:pt x="262277" y="823046"/>
                  </a:cubicBezTo>
                  <a:cubicBezTo>
                    <a:pt x="264791" y="831613"/>
                    <a:pt x="275981" y="861096"/>
                    <a:pt x="281980" y="874957"/>
                  </a:cubicBezTo>
                  <a:cubicBezTo>
                    <a:pt x="326207" y="977145"/>
                    <a:pt x="401061" y="1065940"/>
                    <a:pt x="494402" y="1126941"/>
                  </a:cubicBezTo>
                  <a:cubicBezTo>
                    <a:pt x="577690" y="1181373"/>
                    <a:pt x="671221" y="1212534"/>
                    <a:pt x="772176" y="1219488"/>
                  </a:cubicBezTo>
                  <a:cubicBezTo>
                    <a:pt x="790356" y="1220740"/>
                    <a:pt x="844601" y="1219853"/>
                    <a:pt x="863084" y="1218003"/>
                  </a:cubicBezTo>
                  <a:close/>
                  <a:moveTo>
                    <a:pt x="456382" y="717154"/>
                  </a:moveTo>
                  <a:cubicBezTo>
                    <a:pt x="459401" y="716026"/>
                    <a:pt x="463982" y="713247"/>
                    <a:pt x="466563" y="710979"/>
                  </a:cubicBezTo>
                  <a:cubicBezTo>
                    <a:pt x="473044" y="705282"/>
                    <a:pt x="601947" y="544926"/>
                    <a:pt x="605127" y="538606"/>
                  </a:cubicBezTo>
                  <a:cubicBezTo>
                    <a:pt x="606884" y="535112"/>
                    <a:pt x="607859" y="531203"/>
                    <a:pt x="608211" y="526241"/>
                  </a:cubicBezTo>
                  <a:cubicBezTo>
                    <a:pt x="608693" y="519460"/>
                    <a:pt x="607170" y="512241"/>
                    <a:pt x="584873" y="415599"/>
                  </a:cubicBezTo>
                  <a:cubicBezTo>
                    <a:pt x="568891" y="346332"/>
                    <a:pt x="560186" y="310501"/>
                    <a:pt x="558497" y="307026"/>
                  </a:cubicBezTo>
                  <a:cubicBezTo>
                    <a:pt x="555089" y="300015"/>
                    <a:pt x="548830" y="294525"/>
                    <a:pt x="538162" y="289188"/>
                  </a:cubicBezTo>
                  <a:cubicBezTo>
                    <a:pt x="517366" y="278784"/>
                    <a:pt x="353153" y="200913"/>
                    <a:pt x="349580" y="199761"/>
                  </a:cubicBezTo>
                  <a:cubicBezTo>
                    <a:pt x="347193" y="198991"/>
                    <a:pt x="342465" y="198666"/>
                    <a:pt x="337459" y="198929"/>
                  </a:cubicBezTo>
                  <a:lnTo>
                    <a:pt x="329252" y="199359"/>
                  </a:lnTo>
                  <a:lnTo>
                    <a:pt x="232284" y="245600"/>
                  </a:lnTo>
                  <a:cubicBezTo>
                    <a:pt x="178951" y="271032"/>
                    <a:pt x="133388" y="293207"/>
                    <a:pt x="131033" y="294877"/>
                  </a:cubicBezTo>
                  <a:cubicBezTo>
                    <a:pt x="124989" y="299163"/>
                    <a:pt x="120101" y="306826"/>
                    <a:pt x="117724" y="315742"/>
                  </a:cubicBezTo>
                  <a:cubicBezTo>
                    <a:pt x="116615" y="319903"/>
                    <a:pt x="105638" y="367108"/>
                    <a:pt x="93331" y="420642"/>
                  </a:cubicBezTo>
                  <a:cubicBezTo>
                    <a:pt x="72073" y="513114"/>
                    <a:pt x="70977" y="518381"/>
                    <a:pt x="71397" y="526047"/>
                  </a:cubicBezTo>
                  <a:cubicBezTo>
                    <a:pt x="71733" y="532158"/>
                    <a:pt x="72476" y="535341"/>
                    <a:pt x="74459" y="539160"/>
                  </a:cubicBezTo>
                  <a:cubicBezTo>
                    <a:pt x="75900" y="541934"/>
                    <a:pt x="107249" y="581649"/>
                    <a:pt x="144124" y="627417"/>
                  </a:cubicBezTo>
                  <a:cubicBezTo>
                    <a:pt x="203144" y="700670"/>
                    <a:pt x="211829" y="711027"/>
                    <a:pt x="216676" y="713941"/>
                  </a:cubicBezTo>
                  <a:cubicBezTo>
                    <a:pt x="219705" y="715762"/>
                    <a:pt x="223547" y="717650"/>
                    <a:pt x="225213" y="718137"/>
                  </a:cubicBezTo>
                  <a:cubicBezTo>
                    <a:pt x="226880" y="718624"/>
                    <a:pt x="278340" y="719064"/>
                    <a:pt x="339568" y="719114"/>
                  </a:cubicBezTo>
                  <a:cubicBezTo>
                    <a:pt x="449143" y="719199"/>
                    <a:pt x="450979" y="719171"/>
                    <a:pt x="456382" y="717154"/>
                  </a:cubicBezTo>
                  <a:close/>
                </a:path>
              </a:pathLst>
            </a:custGeom>
            <a:solidFill>
              <a:srgbClr val="44C3F5"/>
            </a:solidFill>
            <a:ln w="1010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745B8C3-C556-8FE9-45BA-1C5D637E74D8}"/>
                </a:ext>
              </a:extLst>
            </p:cNvPr>
            <p:cNvSpPr/>
            <p:nvPr/>
          </p:nvSpPr>
          <p:spPr>
            <a:xfrm>
              <a:off x="2671953" y="2914805"/>
              <a:ext cx="129199" cy="24906"/>
            </a:xfrm>
            <a:custGeom>
              <a:avLst/>
              <a:gdLst>
                <a:gd name="connsiteX0" fmla="*/ 22472 w 129199"/>
                <a:gd name="connsiteY0" fmla="*/ 21982 h 24906"/>
                <a:gd name="connsiteX1" fmla="*/ 9845 w 129199"/>
                <a:gd name="connsiteY1" fmla="*/ 9721 h 24906"/>
                <a:gd name="connsiteX2" fmla="*/ -3 w 129199"/>
                <a:gd name="connsiteY2" fmla="*/ 297 h 24906"/>
                <a:gd name="connsiteX3" fmla="*/ 53128 w 129199"/>
                <a:gd name="connsiteY3" fmla="*/ 148 h 24906"/>
                <a:gd name="connsiteX4" fmla="*/ 106258 w 129199"/>
                <a:gd name="connsiteY4" fmla="*/ 0 h 24906"/>
                <a:gd name="connsiteX5" fmla="*/ 117521 w 129199"/>
                <a:gd name="connsiteY5" fmla="*/ 11807 h 24906"/>
                <a:gd name="connsiteX6" fmla="*/ 129187 w 129199"/>
                <a:gd name="connsiteY6" fmla="*/ 24289 h 24906"/>
                <a:gd name="connsiteX7" fmla="*/ 77420 w 129199"/>
                <a:gd name="connsiteY7" fmla="*/ 24891 h 24906"/>
                <a:gd name="connsiteX8" fmla="*/ 25249 w 129199"/>
                <a:gd name="connsiteY8" fmla="*/ 24815 h 2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199" h="24906">
                  <a:moveTo>
                    <a:pt x="22472" y="21982"/>
                  </a:moveTo>
                  <a:cubicBezTo>
                    <a:pt x="20944" y="20422"/>
                    <a:pt x="15262" y="14905"/>
                    <a:pt x="9845" y="9721"/>
                  </a:cubicBezTo>
                  <a:lnTo>
                    <a:pt x="-3" y="297"/>
                  </a:lnTo>
                  <a:lnTo>
                    <a:pt x="53128" y="148"/>
                  </a:lnTo>
                  <a:lnTo>
                    <a:pt x="106258" y="0"/>
                  </a:lnTo>
                  <a:lnTo>
                    <a:pt x="117521" y="11807"/>
                  </a:lnTo>
                  <a:cubicBezTo>
                    <a:pt x="123715" y="18300"/>
                    <a:pt x="128965" y="23917"/>
                    <a:pt x="129187" y="24289"/>
                  </a:cubicBezTo>
                  <a:cubicBezTo>
                    <a:pt x="129523" y="24852"/>
                    <a:pt x="120892" y="24952"/>
                    <a:pt x="77420" y="24891"/>
                  </a:cubicBezTo>
                  <a:lnTo>
                    <a:pt x="25249" y="24815"/>
                  </a:lnTo>
                  <a:close/>
                </a:path>
              </a:pathLst>
            </a:custGeom>
            <a:solidFill>
              <a:srgbClr val="326CE5"/>
            </a:solidFill>
            <a:ln w="505" cap="sq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77104005-377D-A2C9-E7D9-42B303F08963}"/>
              </a:ext>
            </a:extLst>
          </p:cNvPr>
          <p:cNvSpPr/>
          <p:nvPr userDrawn="1"/>
        </p:nvSpPr>
        <p:spPr>
          <a:xfrm>
            <a:off x="8974357" y="3860939"/>
            <a:ext cx="3217643" cy="2997061"/>
          </a:xfrm>
          <a:custGeom>
            <a:avLst/>
            <a:gdLst>
              <a:gd name="connsiteX0" fmla="*/ 1079284 w 2174157"/>
              <a:gd name="connsiteY0" fmla="*/ -42 h 2106600"/>
              <a:gd name="connsiteX1" fmla="*/ 1023893 w 2174157"/>
              <a:gd name="connsiteY1" fmla="*/ 13954 h 2106600"/>
              <a:gd name="connsiteX2" fmla="*/ 268051 w 2174157"/>
              <a:gd name="connsiteY2" fmla="*/ 374592 h 2106600"/>
              <a:gd name="connsiteX3" fmla="*/ 189847 w 2174157"/>
              <a:gd name="connsiteY3" fmla="*/ 471701 h 2106600"/>
              <a:gd name="connsiteX4" fmla="*/ 3376 w 2174157"/>
              <a:gd name="connsiteY4" fmla="*/ 1281783 h 2106600"/>
              <a:gd name="connsiteX5" fmla="*/ 22999 w 2174157"/>
              <a:gd name="connsiteY5" fmla="*/ 1391538 h 2106600"/>
              <a:gd name="connsiteX6" fmla="*/ 31219 w 2174157"/>
              <a:gd name="connsiteY6" fmla="*/ 1402928 h 2106600"/>
              <a:gd name="connsiteX7" fmla="*/ 554382 w 2174157"/>
              <a:gd name="connsiteY7" fmla="*/ 2052481 h 2106600"/>
              <a:gd name="connsiteX8" fmla="*/ 667388 w 2174157"/>
              <a:gd name="connsiteY8" fmla="*/ 2106345 h 2106600"/>
              <a:gd name="connsiteX9" fmla="*/ 1506364 w 2174157"/>
              <a:gd name="connsiteY9" fmla="*/ 2106124 h 2106600"/>
              <a:gd name="connsiteX10" fmla="*/ 1619367 w 2174157"/>
              <a:gd name="connsiteY10" fmla="*/ 2052356 h 2106600"/>
              <a:gd name="connsiteX11" fmla="*/ 2142339 w 2174157"/>
              <a:gd name="connsiteY11" fmla="*/ 1402707 h 2106600"/>
              <a:gd name="connsiteX12" fmla="*/ 2170275 w 2174157"/>
              <a:gd name="connsiteY12" fmla="*/ 1281562 h 2106600"/>
              <a:gd name="connsiteX13" fmla="*/ 1983513 w 2174157"/>
              <a:gd name="connsiteY13" fmla="*/ 471480 h 2106600"/>
              <a:gd name="connsiteX14" fmla="*/ 1905311 w 2174157"/>
              <a:gd name="connsiteY14" fmla="*/ 374370 h 2106600"/>
              <a:gd name="connsiteX15" fmla="*/ 1149370 w 2174157"/>
              <a:gd name="connsiteY15" fmla="*/ 13926 h 2106600"/>
              <a:gd name="connsiteX16" fmla="*/ 1079287 w 2174157"/>
              <a:gd name="connsiteY16" fmla="*/ -70 h 21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4157" h="2106600">
                <a:moveTo>
                  <a:pt x="1079284" y="-42"/>
                </a:moveTo>
                <a:cubicBezTo>
                  <a:pt x="1060064" y="925"/>
                  <a:pt x="1041232" y="5683"/>
                  <a:pt x="1023893" y="13954"/>
                </a:cubicBezTo>
                <a:lnTo>
                  <a:pt x="268051" y="374592"/>
                </a:lnTo>
                <a:cubicBezTo>
                  <a:pt x="228422" y="393491"/>
                  <a:pt x="199639" y="429233"/>
                  <a:pt x="189847" y="471701"/>
                </a:cubicBezTo>
                <a:lnTo>
                  <a:pt x="3376" y="1281783"/>
                </a:lnTo>
                <a:cubicBezTo>
                  <a:pt x="-5324" y="1319491"/>
                  <a:pt x="1755" y="1359081"/>
                  <a:pt x="22999" y="1391538"/>
                </a:cubicBezTo>
                <a:cubicBezTo>
                  <a:pt x="25550" y="1395465"/>
                  <a:pt x="28293" y="1399267"/>
                  <a:pt x="31219" y="1402928"/>
                </a:cubicBezTo>
                <a:lnTo>
                  <a:pt x="554382" y="2052481"/>
                </a:lnTo>
                <a:cubicBezTo>
                  <a:pt x="581814" y="2086529"/>
                  <a:pt x="623407" y="2106354"/>
                  <a:pt x="667388" y="2106345"/>
                </a:cubicBezTo>
                <a:lnTo>
                  <a:pt x="1506364" y="2106124"/>
                </a:lnTo>
                <a:cubicBezTo>
                  <a:pt x="1550328" y="2106155"/>
                  <a:pt x="1591916" y="2086367"/>
                  <a:pt x="1619367" y="2052356"/>
                </a:cubicBezTo>
                <a:lnTo>
                  <a:pt x="2142339" y="1402707"/>
                </a:lnTo>
                <a:cubicBezTo>
                  <a:pt x="2169785" y="1368642"/>
                  <a:pt x="2180068" y="1324050"/>
                  <a:pt x="2170275" y="1281562"/>
                </a:cubicBezTo>
                <a:lnTo>
                  <a:pt x="1983513" y="471480"/>
                </a:lnTo>
                <a:cubicBezTo>
                  <a:pt x="1973722" y="429011"/>
                  <a:pt x="1944939" y="393269"/>
                  <a:pt x="1905311" y="374370"/>
                </a:cubicBezTo>
                <a:lnTo>
                  <a:pt x="1149370" y="13926"/>
                </a:lnTo>
                <a:cubicBezTo>
                  <a:pt x="1127561" y="3521"/>
                  <a:pt x="1103463" y="-1291"/>
                  <a:pt x="1079287" y="-70"/>
                </a:cubicBezTo>
                <a:close/>
              </a:path>
            </a:pathLst>
          </a:custGeom>
          <a:solidFill>
            <a:srgbClr val="FFFFFF"/>
          </a:solidFill>
          <a:ln w="0" cap="sq">
            <a:solidFill>
              <a:srgbClr val="FFFFFF"/>
            </a:solidFill>
            <a:prstDash val="solid"/>
            <a:miter/>
          </a:ln>
          <a:effectLst>
            <a:outerShdw blurRad="207721" dist="170393" dir="159600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C5E184-1AC5-7EA4-1D67-9C861A07EAD2}"/>
              </a:ext>
            </a:extLst>
          </p:cNvPr>
          <p:cNvSpPr/>
          <p:nvPr userDrawn="1"/>
        </p:nvSpPr>
        <p:spPr>
          <a:xfrm>
            <a:off x="0" y="5735637"/>
            <a:ext cx="12192000" cy="112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EC16C36-38FA-384A-1155-0587D9F419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8599" y="4295991"/>
            <a:ext cx="1735494" cy="226434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0CB8D340-E321-6C6C-56BC-C925BD935833}"/>
              </a:ext>
            </a:extLst>
          </p:cNvPr>
          <p:cNvGrpSpPr/>
          <p:nvPr userDrawn="1"/>
        </p:nvGrpSpPr>
        <p:grpSpPr>
          <a:xfrm>
            <a:off x="411446" y="6114024"/>
            <a:ext cx="2906525" cy="540776"/>
            <a:chOff x="411446" y="6114024"/>
            <a:chExt cx="2906525" cy="540776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708E91A-C141-8E98-AF4B-364E6120B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446" y="6134100"/>
              <a:ext cx="505907" cy="520700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82FFC03E-BE65-84BE-A89F-9B4806EF92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9073"/>
            <a:stretch/>
          </p:blipFill>
          <p:spPr>
            <a:xfrm>
              <a:off x="968375" y="6114024"/>
              <a:ext cx="2349596" cy="540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98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DC5A-3477-7F68-3B7B-74D8C883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11049000" cy="592874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86F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B6B86-36CA-9E72-C05B-5E2B1EFE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36775"/>
            <a:ext cx="11049000" cy="4074376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2pPr>
            <a:lvl3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3pPr>
            <a:lvl4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4pPr>
            <a:lvl5pPr>
              <a:defRPr>
                <a:solidFill>
                  <a:schemeClr val="accent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F9509-B87F-1097-4B1A-9BAF5173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56350"/>
            <a:ext cx="27432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DFD6B349-883C-CE41-818D-F0DBED99AF44}" type="slidenum">
              <a:rPr lang="en-FR" smtClean="0"/>
              <a:pPr/>
              <a:t>‹#›</a:t>
            </a:fld>
            <a:endParaRPr lang="en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BE6FA-7592-AF4F-7BBD-8BBE0DFF11CD}"/>
              </a:ext>
            </a:extLst>
          </p:cNvPr>
          <p:cNvSpPr/>
          <p:nvPr userDrawn="1"/>
        </p:nvSpPr>
        <p:spPr>
          <a:xfrm>
            <a:off x="0" y="6025254"/>
            <a:ext cx="12192000" cy="45719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724B9A-EB7E-993F-BA47-8DDABE87011D}"/>
              </a:ext>
            </a:extLst>
          </p:cNvPr>
          <p:cNvGrpSpPr/>
          <p:nvPr userDrawn="1"/>
        </p:nvGrpSpPr>
        <p:grpSpPr>
          <a:xfrm>
            <a:off x="411446" y="6337718"/>
            <a:ext cx="1704225" cy="317081"/>
            <a:chOff x="411446" y="6114024"/>
            <a:chExt cx="2906525" cy="54077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261CAD4-1375-6B8D-52DB-69CF4C7912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46" y="6134100"/>
              <a:ext cx="505907" cy="5207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B8D47ED-2333-6F5D-DF45-9452A7DAB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073"/>
            <a:stretch/>
          </p:blipFill>
          <p:spPr>
            <a:xfrm>
              <a:off x="968375" y="6114024"/>
              <a:ext cx="2349596" cy="540776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3B7FD48B-19C8-2CCD-DC83-BC7F11A3A0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37211"/>
          <a:stretch/>
        </p:blipFill>
        <p:spPr>
          <a:xfrm>
            <a:off x="10905300" y="5803900"/>
            <a:ext cx="1286699" cy="1054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6F8BE05-35BE-DD7A-1CD1-19E48633E1CE}"/>
              </a:ext>
            </a:extLst>
          </p:cNvPr>
          <p:cNvSpPr/>
          <p:nvPr userDrawn="1"/>
        </p:nvSpPr>
        <p:spPr>
          <a:xfrm>
            <a:off x="0" y="-19946"/>
            <a:ext cx="12192000" cy="45719"/>
          </a:xfrm>
          <a:prstGeom prst="rect">
            <a:avLst/>
          </a:prstGeom>
          <a:solidFill>
            <a:srgbClr val="008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506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FF210-B741-0065-E6A6-EAF4462F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A6F99-1C37-6F9A-A84C-9D57146D1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CF9FE-15FD-12EE-20B6-8048832A6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44C51-26AC-5547-8D54-0CAB7A7DB655}" type="datetimeFigureOut">
              <a:rPr lang="en-FR" smtClean="0"/>
              <a:t>15/07/2025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84661-2EA2-9D6B-6F35-4C365D671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B2B4E-3FF7-BCC6-FF7B-D02E7A2C1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6B349-883C-CE41-818D-F0DBED99AF44}" type="slidenum">
              <a:rPr lang="en-FR" smtClean="0"/>
              <a:t>‹#›</a:t>
            </a:fld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66ECD-49C1-403B-5EB7-279CC2CA93F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552238" y="63500"/>
            <a:ext cx="6048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FR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C2-Internal</a:t>
            </a:r>
          </a:p>
        </p:txBody>
      </p:sp>
    </p:spTree>
    <p:extLst>
      <p:ext uri="{BB962C8B-B14F-4D97-AF65-F5344CB8AC3E}">
        <p14:creationId xmlns:p14="http://schemas.microsoft.com/office/powerpoint/2010/main" val="157949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83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9ED9-0D46-07D4-FBB9-D0B0F697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Hello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CDF51-4684-C63E-9BD1-50650EC2B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This is a test.</a:t>
            </a:r>
          </a:p>
        </p:txBody>
      </p:sp>
    </p:spTree>
    <p:extLst>
      <p:ext uri="{BB962C8B-B14F-4D97-AF65-F5344CB8AC3E}">
        <p14:creationId xmlns:p14="http://schemas.microsoft.com/office/powerpoint/2010/main" val="2373789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Century Gothic</vt:lpstr>
      <vt:lpstr>Office Theme</vt:lpstr>
      <vt:lpstr>PowerPoint Presentation</vt:lpstr>
      <vt:lpstr>Hello world!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Trindade-Ribeiro, Nicolas /CZ/EXT</dc:creator>
  <cp:lastModifiedBy>Trindade-Ribeiro, Nicolas /CZ/EXT</cp:lastModifiedBy>
  <cp:revision>1</cp:revision>
  <dcterms:created xsi:type="dcterms:W3CDTF">2025-07-15T13:45:57Z</dcterms:created>
  <dcterms:modified xsi:type="dcterms:W3CDTF">2025-07-15T14:06:22Z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7a70be-9428-4198-8dbd-5dd218ff11f4_Enabled">
    <vt:lpwstr>true</vt:lpwstr>
  </property>
  <property fmtid="{D5CDD505-2E9C-101B-9397-08002B2CF9AE}" pid="3" name="MSIP_Label_e67a70be-9428-4198-8dbd-5dd218ff11f4_SetDate">
    <vt:lpwstr>2025-07-15T14:06:22Z</vt:lpwstr>
  </property>
  <property fmtid="{D5CDD505-2E9C-101B-9397-08002B2CF9AE}" pid="4" name="MSIP_Label_e67a70be-9428-4198-8dbd-5dd218ff11f4_Method">
    <vt:lpwstr>Standard</vt:lpwstr>
  </property>
  <property fmtid="{D5CDD505-2E9C-101B-9397-08002B2CF9AE}" pid="5" name="MSIP_Label_e67a70be-9428-4198-8dbd-5dd218ff11f4_Name">
    <vt:lpwstr>L002S001</vt:lpwstr>
  </property>
  <property fmtid="{D5CDD505-2E9C-101B-9397-08002B2CF9AE}" pid="6" name="MSIP_Label_e67a70be-9428-4198-8dbd-5dd218ff11f4_SiteId">
    <vt:lpwstr>2c0d789f-2311-4d29-83c5-395a89052a25</vt:lpwstr>
  </property>
  <property fmtid="{D5CDD505-2E9C-101B-9397-08002B2CF9AE}" pid="7" name="MSIP_Label_e67a70be-9428-4198-8dbd-5dd218ff11f4_ActionId">
    <vt:lpwstr>de0dbb16-6aa8-4b1b-9b09-b60cfb9c1580</vt:lpwstr>
  </property>
  <property fmtid="{D5CDD505-2E9C-101B-9397-08002B2CF9AE}" pid="8" name="MSIP_Label_e67a70be-9428-4198-8dbd-5dd218ff11f4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C2-Internal</vt:lpwstr>
  </property>
</Properties>
</file>